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715"/>
  </p:normalViewPr>
  <p:slideViewPr>
    <p:cSldViewPr snapToGrid="0" snapToObjects="1">
      <p:cViewPr varScale="1">
        <p:scale>
          <a:sx n="112" d="100"/>
          <a:sy n="112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D74A-34A9-194A-82D4-9CEE1AB7E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5836-7606-4740-B2DE-30A29BCD8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47F7-B471-1E4B-9221-9CF5C93B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65BE-E069-B946-A1DA-3FE2C76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C9D6F-12A1-364D-82F8-79AD0A1E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630-FE7A-FB43-89E3-FD2F69ED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0B2CA-3F54-4049-80A8-B62066E9B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BBDAC-F3E9-3647-906A-A8FF814E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C51EB-88F2-9741-ACA3-E7F831CC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F074-9848-2946-9001-54316BAC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7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C0D4FB-95E1-1746-9B24-040D88DA8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327B0-6D2C-AB44-B986-7D321273E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7AFA-0A36-5E42-9AA1-88AF9BFF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50D41-BEC5-F544-9F2C-8689266F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2D164-3275-5B48-8B02-C6CEC51B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4698-0328-274E-A352-E76D38BB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E624-FB23-4245-9E7F-B979F077D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83452-D2A5-8C4B-89A6-5F3DD1E08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54195-841E-AC44-810D-668CB8CF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FB9D-D17D-0144-9487-F0E4BB17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D391-A511-194B-A6CB-FF1AEB80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8770C-5648-1843-AA58-B977BA3F6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50B4-F79E-BB44-BBC1-B185D12A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EC63B-816B-8942-A5F2-FAF2206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5F67C-4A32-B14F-905A-3B0FC8F9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6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D2D2-9D32-1640-AE7C-AF1AD591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A346-4921-F042-B9CF-6A0880DA1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D9959-1C18-3E4F-BC6D-56972CDA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1AB11-D6C5-E54B-A524-F03C995F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9757F-7FF8-4243-B5FF-D2A69311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7DE14-F09B-F348-9ED0-4B423A9F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388-14F6-C542-9DFA-EE043980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CC43A-4DC6-794C-89B2-D01A5C3F3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5696D-8A96-0349-9F7B-D10C6DC54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017FC-3154-E648-8A9C-CDD8BF11C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59E68-C20E-ED45-B9F9-0A9E3B689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D64565-19D4-1F43-B06B-7B677613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9F29C6-5C92-CE44-8E8D-6F6F7ECF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AC8710-6066-A542-B184-3EF1CBAF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2FBC-6E33-B74F-A7B3-E1761744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0763A-48C3-064B-B911-4FD1CB36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3F64B-CE7C-A047-9335-49AB0CAE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FFA68-D435-D44C-A643-181E207D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4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B1E16-5C32-4745-BE0B-BED95548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6D7E-E78E-1D45-BCDC-6D7EC178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D9BD5-CC96-E44A-9077-5DC57CCF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1680-A05E-6A46-AE69-DF55348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D761A-EA14-C94F-9108-008B5AD23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E944C-8D4D-2440-B3A5-4A836CB65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4E82D-F274-3648-996F-1A75B11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7482D-32AB-C142-ADF0-C02B6F23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16C24-4603-8942-A909-8F8C703B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56B0-2ED3-F440-8FEA-810BEF9F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3C1C0-6CB7-E943-B8B3-A2DD958A4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43393-7E73-0346-83AE-7DF939BD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CAF09-7973-5C43-8D13-EB16296D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34345-557D-AC4F-BCD3-1C80F01D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E6068-F7A7-0F4A-A1EE-0F5FBAF2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BE284-3BA9-B447-A7AB-F541C8DE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05153-5228-6149-B620-2AF285109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8DCF2-2CA3-6045-99C1-EA7580E34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A392-7FB4-8D4C-9398-CB37A31FCC7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AC15B-E5E6-DA42-A5AC-DF92FAF5F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3A57F-1C0C-BA43-A6C8-E830E439E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39547-3482-1145-B8AF-4D3B5320D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8A6EE-B260-204F-B618-CA46A6039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Aquarium Field Trip Make-up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346F9-1DCA-BF42-BF5A-C02EF75545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 may use a 3x5 inch card. </a:t>
            </a:r>
          </a:p>
          <a:p>
            <a:r>
              <a:rPr lang="en-US" dirty="0"/>
              <a:t>Download this power point, and enter your answers as a </a:t>
            </a:r>
            <a:r>
              <a:rPr lang="en-US"/>
              <a:t>Text Entry.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37D0-EE11-DA40-BD99-33E8D947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each animal pictured, list the class and order. Describe one characteristic to justify your answer.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CD6EBE4-6C90-2B4C-97F6-AC0AFF01A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576864"/>
            <a:ext cx="4099026" cy="28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0F94F-5E70-3F44-9824-9493FA08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870" y="4070747"/>
            <a:ext cx="3810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0196B-A3FC-9846-8239-D654E82F8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020" y="1956197"/>
            <a:ext cx="4572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2A366-24BB-4341-9C2F-4C652B267274}"/>
              </a:ext>
            </a:extLst>
          </p:cNvPr>
          <p:cNvSpPr txBox="1"/>
          <p:nvPr/>
        </p:nvSpPr>
        <p:spPr>
          <a:xfrm>
            <a:off x="4342866" y="16571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41150-1B06-7E49-94D3-8DA23D985085}"/>
              </a:ext>
            </a:extLst>
          </p:cNvPr>
          <p:cNvSpPr txBox="1"/>
          <p:nvPr/>
        </p:nvSpPr>
        <p:spPr>
          <a:xfrm>
            <a:off x="5350182" y="37014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7F82A-D164-CF46-A2D9-D1ED4B30399F}"/>
              </a:ext>
            </a:extLst>
          </p:cNvPr>
          <p:cNvSpPr txBox="1"/>
          <p:nvPr/>
        </p:nvSpPr>
        <p:spPr>
          <a:xfrm>
            <a:off x="7097334" y="19561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279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E622-1BEF-7740-8A11-851C4018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each animal pictured, list the class and order. Describe one characteristic to justify your answer.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B46DF-16B8-164C-9276-3DCDDBC7A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55" y="1690688"/>
            <a:ext cx="4652112" cy="3098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02CEB6-405C-774D-83D5-4CD0B464A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40" y="1690688"/>
            <a:ext cx="4523580" cy="302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BC773-4368-F54C-8671-8B7388D38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140" y="3734752"/>
            <a:ext cx="4164330" cy="3123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ABBC1-737C-504A-A629-BA1B8BBA3C27}"/>
              </a:ext>
            </a:extLst>
          </p:cNvPr>
          <p:cNvSpPr txBox="1"/>
          <p:nvPr/>
        </p:nvSpPr>
        <p:spPr>
          <a:xfrm>
            <a:off x="422910" y="49720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D2BF4-E3D3-AA4F-9631-DC68C370B99D}"/>
              </a:ext>
            </a:extLst>
          </p:cNvPr>
          <p:cNvSpPr txBox="1"/>
          <p:nvPr/>
        </p:nvSpPr>
        <p:spPr>
          <a:xfrm>
            <a:off x="5886450" y="36004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55455-55F3-9540-8DC2-9B9F360D8830}"/>
              </a:ext>
            </a:extLst>
          </p:cNvPr>
          <p:cNvSpPr txBox="1"/>
          <p:nvPr/>
        </p:nvSpPr>
        <p:spPr>
          <a:xfrm>
            <a:off x="9861042" y="4728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3440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2459-8FFF-D044-802B-DBB670A0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each animal pictured, list the class and order. Describe one characteristic to justify your answer.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3A306C-676E-474D-A5C3-1376EC5CE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18" y="1690688"/>
            <a:ext cx="5310612" cy="2490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8F504-80DB-0E4E-BA20-FBA0F43B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270" y="1783079"/>
            <a:ext cx="5320249" cy="2978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F847C-C236-B04C-AFB8-75BF3AFB577C}"/>
              </a:ext>
            </a:extLst>
          </p:cNvPr>
          <p:cNvSpPr txBox="1"/>
          <p:nvPr/>
        </p:nvSpPr>
        <p:spPr>
          <a:xfrm>
            <a:off x="1017270" y="43091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C8744-38E5-2B4F-AC07-DB3862C1655D}"/>
              </a:ext>
            </a:extLst>
          </p:cNvPr>
          <p:cNvSpPr txBox="1"/>
          <p:nvPr/>
        </p:nvSpPr>
        <p:spPr>
          <a:xfrm>
            <a:off x="7349490" y="5029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0949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9CBA-BF59-CD45-9C39-578F77EF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Turtle, tortoise, or terrapin?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987D2A-6B9D-294A-8604-314DA268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8960" y="1528762"/>
            <a:ext cx="32893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635B0-A2BA-364B-9C96-DE82A77E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" y="1528762"/>
            <a:ext cx="4042410" cy="3031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B9DF8-62B2-284D-8C2A-E60989C66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95" y="4311174"/>
            <a:ext cx="3810000" cy="213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6F348-127B-D54D-8DF1-0F2F059D9F7D}"/>
              </a:ext>
            </a:extLst>
          </p:cNvPr>
          <p:cNvSpPr txBox="1"/>
          <p:nvPr/>
        </p:nvSpPr>
        <p:spPr>
          <a:xfrm>
            <a:off x="457200" y="4732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756F7-9565-5D4F-AED2-6A8A8F5C9D3B}"/>
              </a:ext>
            </a:extLst>
          </p:cNvPr>
          <p:cNvSpPr txBox="1"/>
          <p:nvPr/>
        </p:nvSpPr>
        <p:spPr>
          <a:xfrm>
            <a:off x="5677296" y="39925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9CCCF-A4E3-284D-BB66-6712BDA94A42}"/>
              </a:ext>
            </a:extLst>
          </p:cNvPr>
          <p:cNvSpPr txBox="1"/>
          <p:nvPr/>
        </p:nvSpPr>
        <p:spPr>
          <a:xfrm>
            <a:off x="10058400" y="4114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9111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47C6-419C-9649-9EE9-30F4F8DD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</a:t>
            </a:r>
            <a:r>
              <a:rPr lang="en-US" dirty="0" err="1"/>
              <a:t>Crocodilia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114A4-7E3E-FB47-921F-B7202EEF6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12. List 2 differences between alligators and crocodiles. </a:t>
            </a:r>
          </a:p>
          <a:p>
            <a:r>
              <a:rPr lang="en-US" dirty="0"/>
              <a:t>13. How are crocodilians’ skulls different from other reptiles? </a:t>
            </a:r>
          </a:p>
          <a:p>
            <a:r>
              <a:rPr lang="en-US" dirty="0"/>
              <a:t>14. What is special about crocodilians’ parenting habits?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/>
              <a:t>Order </a:t>
            </a:r>
            <a:r>
              <a:rPr lang="en-US" sz="3600" dirty="0" err="1"/>
              <a:t>Rynchocephalia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sz="3600" dirty="0"/>
              <a:t>15. How many species of </a:t>
            </a:r>
            <a:r>
              <a:rPr lang="en-US" sz="3600" dirty="0" err="1"/>
              <a:t>Sphenodonts</a:t>
            </a:r>
            <a:r>
              <a:rPr lang="en-US" sz="3600" dirty="0"/>
              <a:t> are extant?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355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149</Words>
  <Application>Microsoft Macintosh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Aquarium Field Trip Make-up</vt:lpstr>
      <vt:lpstr>For each animal pictured, list the class and order. Describe one characteristic to justify your answer. </vt:lpstr>
      <vt:lpstr>For each animal pictured, list the class and order. Describe one characteristic to justify your answer. </vt:lpstr>
      <vt:lpstr>For each animal pictured, list the class and order. Describe one characteristic to justify your answer. </vt:lpstr>
      <vt:lpstr>Turtle, tortoise, or terrapin? </vt:lpstr>
      <vt:lpstr>Order Crocodilia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Aquarium Field Trip Make-up</dc:title>
  <dc:creator>Microsoft Office User</dc:creator>
  <cp:lastModifiedBy>Microsoft Office User</cp:lastModifiedBy>
  <cp:revision>4</cp:revision>
  <dcterms:created xsi:type="dcterms:W3CDTF">2019-03-28T14:58:08Z</dcterms:created>
  <dcterms:modified xsi:type="dcterms:W3CDTF">2019-03-28T15:51:55Z</dcterms:modified>
</cp:coreProperties>
</file>