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16b2c3ba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16b2c3b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gif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172726A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7988" y="3449638"/>
            <a:ext cx="4457700" cy="2971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strich-hotlinks" id="85" name="Google Shape;8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48400" y="3443288"/>
            <a:ext cx="4419600" cy="3414712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/>
          <p:nvPr/>
        </p:nvSpPr>
        <p:spPr>
          <a:xfrm>
            <a:off x="1524000" y="6491288"/>
            <a:ext cx="5619750" cy="366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http://www.hedweb.com/animimag/ostrich-hotlinks.jpg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1865314" y="554039"/>
            <a:ext cx="7642225" cy="2122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Noto Sans Symbol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Phylum Chordata: Class Aves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Noto Sans Symbols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Noto Sans Symbols"/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Birds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Characteristics of the birds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/>
              <a:t>Feathers: modified scales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/>
              <a:t>Endothermic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/>
              <a:t>Skeleton modified for flight. 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/>
              <a:t>Bones hollow, forelimbs support the wing, ribs with uncinate processes,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●"/>
            </a:pPr>
            <a:r>
              <a:rPr lang="en-US"/>
              <a:t>reduced tail.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/>
              <a:t>Internal fertilization and hard-shelled amniotic egg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lang="en-US"/>
              <a:t>beak but no teeth 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Evolution of birds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Birds evolved from a group of theropod dinosaurs in the Jurassic period.  The oldest known bird fossil is </a:t>
            </a:r>
            <a:r>
              <a:rPr i="1" lang="en-US"/>
              <a:t>Archaeopteryx lithographica</a:t>
            </a:r>
            <a:r>
              <a:rPr lang="en-US"/>
              <a:t> which has a mix of “reptilian” and avian features.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Reptilian: long tail, teeth, long clawed fingers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⮚"/>
            </a:pPr>
            <a:r>
              <a:rPr lang="en-US"/>
              <a:t>Avian: feathers, ribs with uncinate processes, avian shoulder girdle.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rchaeopteryx Berlin specimen" id="104" name="Google Shape;104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0"/>
            <a:ext cx="57658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 txBox="1"/>
          <p:nvPr/>
        </p:nvSpPr>
        <p:spPr>
          <a:xfrm>
            <a:off x="7388226" y="1162051"/>
            <a:ext cx="2826415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Archaeopteryx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(oldest known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fossil bird)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Jurassic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150mya</a:t>
            </a:r>
            <a:endParaRPr b="0" i="0" sz="4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rchaeopteryx" id="110" name="Google Shape;11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1"/>
            <a:ext cx="8534400" cy="686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ge result for pie chart of bird species" id="115" name="Google Shape;11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-1"/>
            <a:ext cx="11186809" cy="694181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8"/>
          <p:cNvSpPr txBox="1"/>
          <p:nvPr/>
        </p:nvSpPr>
        <p:spPr>
          <a:xfrm>
            <a:off x="236927" y="216685"/>
            <a:ext cx="3393300" cy="769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Passeriformes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838200" y="365125"/>
            <a:ext cx="89691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Physical Characteristics that define each group (order) of birds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525305" y="169068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Beak shape - </a:t>
            </a:r>
            <a:r>
              <a:rPr lang="en-US"/>
              <a:t>Very important!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b="1" lang="en-US"/>
              <a:t>Feet</a:t>
            </a:r>
            <a:r>
              <a:rPr b="1" lang="en-US"/>
              <a:t> shape</a:t>
            </a:r>
            <a:r>
              <a:rPr lang="en-US"/>
              <a:t> - Also most important!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Feathers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Flying ability </a:t>
            </a:r>
            <a:endParaRPr/>
          </a:p>
          <a:p>
            <a:pPr indent="-1651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Bone structure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67475" y="2612649"/>
            <a:ext cx="4611349" cy="4013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889810" y="0"/>
            <a:ext cx="230219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Beak Shape Activity! 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EACH PERSON will need to submit a COPY of their groups google document on canvas!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The instructions for this activity are on canvas under the assignments tab! 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