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1" r:id="rId4"/>
    <p:sldId id="262" r:id="rId5"/>
    <p:sldId id="263" r:id="rId6"/>
    <p:sldId id="32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/>
    <p:restoredTop sz="94576"/>
  </p:normalViewPr>
  <p:slideViewPr>
    <p:cSldViewPr snapToGrid="0" snapToObjects="1">
      <p:cViewPr varScale="1">
        <p:scale>
          <a:sx n="112" d="100"/>
          <a:sy n="112" d="100"/>
        </p:scale>
        <p:origin x="20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0AD50-E516-EF46-BFC7-0BBDCCEDEC45}" type="datetimeFigureOut">
              <a:rPr lang="en-US" smtClean="0"/>
              <a:t>4/28/20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33758-DDC8-BD41-B044-42BF1737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5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4/28/20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4/28/20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4/28/20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4/28/20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4/28/20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4/28/20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4/28/20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4/28/20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4/28/20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4/28/20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4/28/20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4/28/20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4/28/20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4/28/20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4/28/20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4/28/20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4/28/20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4/28/20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share.tv/x/b-gEx-yFz1c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ewpure.com/PmJkn9dJDQ8?ref=bkm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chemeClr val="tx1"/>
                </a:solidFill>
              </a:rPr>
              <a:t>Monotremes and Marsupials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Class Mammalia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43421B-3D14-FA46-AB69-CE191A510E94}"/>
              </a:ext>
            </a:extLst>
          </p:cNvPr>
          <p:cNvSpPr txBox="1"/>
          <p:nvPr/>
        </p:nvSpPr>
        <p:spPr>
          <a:xfrm>
            <a:off x="8275320" y="5943600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weird mammals</a:t>
            </a:r>
          </a:p>
        </p:txBody>
      </p:sp>
    </p:spTree>
    <p:extLst>
      <p:ext uri="{BB962C8B-B14F-4D97-AF65-F5344CB8AC3E}">
        <p14:creationId xmlns:p14="http://schemas.microsoft.com/office/powerpoint/2010/main" val="75397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Orders of Mammals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353" y="1511696"/>
            <a:ext cx="6203187" cy="510087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Order </a:t>
            </a:r>
            <a:r>
              <a:rPr lang="en-US" dirty="0" err="1"/>
              <a:t>Monotremata</a:t>
            </a:r>
            <a:r>
              <a:rPr lang="en-US" dirty="0"/>
              <a:t>: Oviparous mammals</a:t>
            </a:r>
          </a:p>
          <a:p>
            <a:r>
              <a:rPr lang="en-US" dirty="0"/>
              <a:t>Lay eggs in nests</a:t>
            </a:r>
          </a:p>
          <a:p>
            <a:r>
              <a:rPr lang="en-US" dirty="0"/>
              <a:t>Milk secreted directly from skin (no nipples)</a:t>
            </a:r>
          </a:p>
          <a:p>
            <a:pPr lvl="1"/>
            <a:r>
              <a:rPr lang="en-US" dirty="0"/>
              <a:t>Mothers nurse young after hatching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Found only in Australia and New Zealand</a:t>
            </a:r>
          </a:p>
          <a:p>
            <a:r>
              <a:rPr lang="en-US" dirty="0"/>
              <a:t>5 species total in the world: </a:t>
            </a:r>
          </a:p>
          <a:p>
            <a:pPr lvl="1"/>
            <a:r>
              <a:rPr lang="en-US" dirty="0"/>
              <a:t>The Duck-Billed Platypus (</a:t>
            </a:r>
            <a:r>
              <a:rPr lang="en-US" i="1" dirty="0" err="1"/>
              <a:t>Orthinorhynchus</a:t>
            </a:r>
            <a:r>
              <a:rPr lang="en-US" i="1" dirty="0"/>
              <a:t> </a:t>
            </a:r>
            <a:r>
              <a:rPr lang="en-US" i="1" dirty="0" err="1"/>
              <a:t>anatinus</a:t>
            </a:r>
            <a:r>
              <a:rPr lang="en-US" i="1" dirty="0"/>
              <a:t>)</a:t>
            </a:r>
            <a:endParaRPr lang="en-US" dirty="0"/>
          </a:p>
          <a:p>
            <a:pPr lvl="1"/>
            <a:r>
              <a:rPr lang="en-US" dirty="0"/>
              <a:t>The Short-Beaked Echidna (</a:t>
            </a:r>
            <a:r>
              <a:rPr lang="en-US" i="1" dirty="0" err="1"/>
              <a:t>Tachyglossus</a:t>
            </a:r>
            <a:r>
              <a:rPr lang="en-US" i="1" dirty="0"/>
              <a:t> aculeatus)</a:t>
            </a:r>
          </a:p>
          <a:p>
            <a:pPr lvl="1"/>
            <a:r>
              <a:rPr lang="en-US" dirty="0"/>
              <a:t>Eastern Long-Beaked Echidna (</a:t>
            </a:r>
            <a:r>
              <a:rPr lang="en-US" i="1" dirty="0" err="1"/>
              <a:t>Zaglossus</a:t>
            </a:r>
            <a:r>
              <a:rPr lang="en-US" i="1" dirty="0"/>
              <a:t> </a:t>
            </a:r>
            <a:r>
              <a:rPr lang="en-US" i="1" dirty="0" err="1"/>
              <a:t>bartoni</a:t>
            </a:r>
            <a:r>
              <a:rPr lang="en-US" i="1" dirty="0"/>
              <a:t>)</a:t>
            </a:r>
          </a:p>
          <a:p>
            <a:pPr lvl="1"/>
            <a:r>
              <a:rPr lang="en-US" dirty="0"/>
              <a:t>Sir David's Long-Beaked Echidna </a:t>
            </a:r>
            <a:r>
              <a:rPr lang="en-US" i="1" dirty="0"/>
              <a:t>(</a:t>
            </a:r>
            <a:r>
              <a:rPr lang="en-US" i="1" dirty="0" err="1"/>
              <a:t>Zaglossus</a:t>
            </a:r>
            <a:r>
              <a:rPr lang="en-US" i="1" dirty="0"/>
              <a:t> </a:t>
            </a:r>
            <a:r>
              <a:rPr lang="en-US" i="1" dirty="0" err="1"/>
              <a:t>attenboroughi</a:t>
            </a:r>
            <a:r>
              <a:rPr lang="en-US" i="1" dirty="0"/>
              <a:t>)</a:t>
            </a:r>
          </a:p>
          <a:p>
            <a:pPr lvl="1"/>
            <a:r>
              <a:rPr lang="en-US" dirty="0"/>
              <a:t>Western Long-Beaked Echidna </a:t>
            </a:r>
            <a:r>
              <a:rPr lang="en-US" i="1" dirty="0"/>
              <a:t>(</a:t>
            </a:r>
            <a:r>
              <a:rPr lang="en-US" i="1" dirty="0" err="1"/>
              <a:t>Zaglossus</a:t>
            </a:r>
            <a:r>
              <a:rPr lang="en-US" i="1" dirty="0"/>
              <a:t> </a:t>
            </a:r>
            <a:r>
              <a:rPr lang="en-US" i="1" dirty="0" err="1"/>
              <a:t>bruijni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540" y="977106"/>
            <a:ext cx="5023485" cy="50234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03770" y="6080600"/>
            <a:ext cx="3434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safeshare.tv</a:t>
            </a:r>
            <a:r>
              <a:rPr lang="en-US" dirty="0">
                <a:hlinkClick r:id="rId3"/>
              </a:rPr>
              <a:t>/x/b-gEx-yFz1c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73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Marsupials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Infraclass </a:t>
            </a:r>
            <a:r>
              <a:rPr lang="en-US" dirty="0" err="1"/>
              <a:t>Marsupalia</a:t>
            </a:r>
            <a:r>
              <a:rPr lang="en-US" dirty="0"/>
              <a:t> (Orders </a:t>
            </a:r>
            <a:r>
              <a:rPr lang="en-US" dirty="0" err="1"/>
              <a:t>Ameridelphia</a:t>
            </a:r>
            <a:r>
              <a:rPr lang="en-US" dirty="0"/>
              <a:t> and </a:t>
            </a:r>
            <a:r>
              <a:rPr lang="en-US" dirty="0" err="1"/>
              <a:t>Australidelphia</a:t>
            </a:r>
            <a:r>
              <a:rPr lang="en-US" dirty="0"/>
              <a:t>)</a:t>
            </a:r>
          </a:p>
          <a:p>
            <a:r>
              <a:rPr lang="en-US" dirty="0"/>
              <a:t>Live in Australia and the Americas</a:t>
            </a:r>
          </a:p>
          <a:p>
            <a:r>
              <a:rPr lang="en-US" dirty="0"/>
              <a:t>Pouched mammals</a:t>
            </a:r>
          </a:p>
          <a:p>
            <a:r>
              <a:rPr lang="en-US" dirty="0"/>
              <a:t>Young are born very early, must crawl up the mother’s body from the birth canal to the pouch. It then attaches to a nipple and finishes developing. </a:t>
            </a:r>
            <a:r>
              <a:rPr lang="en-US" dirty="0">
                <a:hlinkClick r:id="rId2"/>
              </a:rPr>
              <a:t>VIDEO</a:t>
            </a:r>
            <a:endParaRPr lang="en-US" dirty="0"/>
          </a:p>
          <a:p>
            <a:r>
              <a:rPr lang="en-US" dirty="0"/>
              <a:t>Includes kangaroos, wombats, opossums, bandicoots, koalas, </a:t>
            </a:r>
            <a:r>
              <a:rPr lang="en-US" dirty="0" err="1"/>
              <a:t>thylacines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7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" y="406400"/>
            <a:ext cx="2982913" cy="1990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986" y="1170141"/>
            <a:ext cx="7555611" cy="5459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" y="3286124"/>
            <a:ext cx="4013200" cy="2257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325" y="260032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wombat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0038" y="5743575"/>
            <a:ext cx="361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Thylacine</a:t>
            </a:r>
            <a:r>
              <a:rPr lang="en-US" dirty="0"/>
              <a:t>/Tasmanian Tiger (extinct)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86213" y="271463"/>
            <a:ext cx="2916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Australian Marsupials</a:t>
            </a:r>
          </a:p>
        </p:txBody>
      </p:sp>
    </p:spTree>
    <p:extLst>
      <p:ext uri="{BB962C8B-B14F-4D97-AF65-F5344CB8AC3E}">
        <p14:creationId xmlns:p14="http://schemas.microsoft.com/office/powerpoint/2010/main" val="148365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Marsupials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326" y="1408906"/>
            <a:ext cx="43942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0139" y="4929188"/>
            <a:ext cx="3065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Virginia Opossum (we have these in Utah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174" y="227806"/>
            <a:ext cx="349250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49790" y="4115078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Monito</a:t>
            </a:r>
            <a:r>
              <a:rPr lang="en-US" dirty="0"/>
              <a:t> del Monte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026" y="3250356"/>
            <a:ext cx="4742814" cy="31144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14863" y="6472238"/>
            <a:ext cx="193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Four-eyed possum</a:t>
            </a:r>
          </a:p>
        </p:txBody>
      </p:sp>
    </p:spTree>
    <p:extLst>
      <p:ext uri="{BB962C8B-B14F-4D97-AF65-F5344CB8AC3E}">
        <p14:creationId xmlns:p14="http://schemas.microsoft.com/office/powerpoint/2010/main" val="44033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BA1E0-3D58-7C4C-8892-DD762ED1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FD8AB-C01F-DB4B-B40F-49FEB9AB1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Monotremes and Marsupials R&amp;Q </a:t>
            </a:r>
          </a:p>
          <a:p>
            <a:r>
              <a:rPr lang="en-US" dirty="0"/>
              <a:t>M&amp;M Prezi</a:t>
            </a:r>
          </a:p>
        </p:txBody>
      </p:sp>
    </p:spTree>
    <p:extLst>
      <p:ext uri="{BB962C8B-B14F-4D97-AF65-F5344CB8AC3E}">
        <p14:creationId xmlns:p14="http://schemas.microsoft.com/office/powerpoint/2010/main" val="308564918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2341</TotalTime>
  <Words>192</Words>
  <Application>Microsoft Macintosh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Corbel</vt:lpstr>
      <vt:lpstr>Depth</vt:lpstr>
      <vt:lpstr>Monotremes and Marsupials</vt:lpstr>
      <vt:lpstr>Orders of Mammals</vt:lpstr>
      <vt:lpstr>Marsupials </vt:lpstr>
      <vt:lpstr>PowerPoint Presentation</vt:lpstr>
      <vt:lpstr>American Marsupials</vt:lpstr>
      <vt:lpstr>Assignment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Mammalia</dc:title>
  <dc:creator>Microsoft Office User</dc:creator>
  <cp:lastModifiedBy>Microsoft Office User</cp:lastModifiedBy>
  <cp:revision>27</cp:revision>
  <dcterms:created xsi:type="dcterms:W3CDTF">2018-01-04T15:47:45Z</dcterms:created>
  <dcterms:modified xsi:type="dcterms:W3CDTF">2020-04-28T14:42:33Z</dcterms:modified>
</cp:coreProperties>
</file>