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1" r:id="rId3"/>
    <p:sldId id="282" r:id="rId4"/>
    <p:sldId id="284" r:id="rId5"/>
    <p:sldId id="283" r:id="rId6"/>
    <p:sldId id="288" r:id="rId7"/>
    <p:sldId id="292" r:id="rId8"/>
    <p:sldId id="296" r:id="rId9"/>
    <p:sldId id="307" r:id="rId10"/>
    <p:sldId id="303" r:id="rId11"/>
    <p:sldId id="308" r:id="rId12"/>
    <p:sldId id="362" r:id="rId13"/>
    <p:sldId id="36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15"/>
  </p:normalViewPr>
  <p:slideViewPr>
    <p:cSldViewPr snapToGrid="0" snapToObjects="1">
      <p:cViewPr varScale="1">
        <p:scale>
          <a:sx n="81" d="100"/>
          <a:sy n="81" d="100"/>
        </p:scale>
        <p:origin x="184" y="9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E3DC8-00E8-2F47-B957-ED7743B577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598A30-1F83-D544-AE1D-6A6EBBD02B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BA15-FF70-EE46-8D56-A9EE869173A4}"/>
              </a:ext>
            </a:extLst>
          </p:cNvPr>
          <p:cNvSpPr>
            <a:spLocks noGrp="1"/>
          </p:cNvSpPr>
          <p:nvPr>
            <p:ph type="dt" sz="half" idx="10"/>
          </p:nvPr>
        </p:nvSpPr>
        <p:spPr/>
        <p:txBody>
          <a:bodyPr/>
          <a:lstStyle/>
          <a:p>
            <a:fld id="{5C8C5202-03C5-204E-9094-D50F8442957B}" type="datetimeFigureOut">
              <a:rPr lang="en-US" smtClean="0"/>
              <a:t>11/22/19</a:t>
            </a:fld>
            <a:endParaRPr lang="en-US"/>
          </a:p>
        </p:txBody>
      </p:sp>
      <p:sp>
        <p:nvSpPr>
          <p:cNvPr id="5" name="Footer Placeholder 4">
            <a:extLst>
              <a:ext uri="{FF2B5EF4-FFF2-40B4-BE49-F238E27FC236}">
                <a16:creationId xmlns:a16="http://schemas.microsoft.com/office/drawing/2014/main" id="{FE949C44-B355-2A45-9818-6755B8D3D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3438E5-C2E0-BE48-8B9F-A7FE54DD24AD}"/>
              </a:ext>
            </a:extLst>
          </p:cNvPr>
          <p:cNvSpPr>
            <a:spLocks noGrp="1"/>
          </p:cNvSpPr>
          <p:nvPr>
            <p:ph type="sldNum" sz="quarter" idx="12"/>
          </p:nvPr>
        </p:nvSpPr>
        <p:spPr/>
        <p:txBody>
          <a:bodyPr/>
          <a:lstStyle/>
          <a:p>
            <a:fld id="{BB9F61C5-4197-DA44-B8C6-4A48660E4608}" type="slidenum">
              <a:rPr lang="en-US" smtClean="0"/>
              <a:t>‹#›</a:t>
            </a:fld>
            <a:endParaRPr lang="en-US"/>
          </a:p>
        </p:txBody>
      </p:sp>
    </p:spTree>
    <p:extLst>
      <p:ext uri="{BB962C8B-B14F-4D97-AF65-F5344CB8AC3E}">
        <p14:creationId xmlns:p14="http://schemas.microsoft.com/office/powerpoint/2010/main" val="2041183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7622-E046-1848-9A55-A9A40E4D55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FF93B1-056E-044B-A7CC-6E0199B30D0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9A531E-6D5B-3C4E-9903-DD4503F85484}"/>
              </a:ext>
            </a:extLst>
          </p:cNvPr>
          <p:cNvSpPr>
            <a:spLocks noGrp="1"/>
          </p:cNvSpPr>
          <p:nvPr>
            <p:ph type="dt" sz="half" idx="10"/>
          </p:nvPr>
        </p:nvSpPr>
        <p:spPr/>
        <p:txBody>
          <a:bodyPr/>
          <a:lstStyle/>
          <a:p>
            <a:fld id="{5C8C5202-03C5-204E-9094-D50F8442957B}" type="datetimeFigureOut">
              <a:rPr lang="en-US" smtClean="0"/>
              <a:t>11/22/19</a:t>
            </a:fld>
            <a:endParaRPr lang="en-US"/>
          </a:p>
        </p:txBody>
      </p:sp>
      <p:sp>
        <p:nvSpPr>
          <p:cNvPr id="5" name="Footer Placeholder 4">
            <a:extLst>
              <a:ext uri="{FF2B5EF4-FFF2-40B4-BE49-F238E27FC236}">
                <a16:creationId xmlns:a16="http://schemas.microsoft.com/office/drawing/2014/main" id="{86D1F488-B0FC-D84C-9B7A-0C0956E816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4A246-216A-F542-AFE7-010F2885E9A3}"/>
              </a:ext>
            </a:extLst>
          </p:cNvPr>
          <p:cNvSpPr>
            <a:spLocks noGrp="1"/>
          </p:cNvSpPr>
          <p:nvPr>
            <p:ph type="sldNum" sz="quarter" idx="12"/>
          </p:nvPr>
        </p:nvSpPr>
        <p:spPr/>
        <p:txBody>
          <a:bodyPr/>
          <a:lstStyle/>
          <a:p>
            <a:fld id="{BB9F61C5-4197-DA44-B8C6-4A48660E4608}" type="slidenum">
              <a:rPr lang="en-US" smtClean="0"/>
              <a:t>‹#›</a:t>
            </a:fld>
            <a:endParaRPr lang="en-US"/>
          </a:p>
        </p:txBody>
      </p:sp>
    </p:spTree>
    <p:extLst>
      <p:ext uri="{BB962C8B-B14F-4D97-AF65-F5344CB8AC3E}">
        <p14:creationId xmlns:p14="http://schemas.microsoft.com/office/powerpoint/2010/main" val="236629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E7CE57-AF7E-404E-8F40-716F246819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97B2C1-3F93-504A-B336-3F2FFDB80FF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26E044-E346-5E4C-93B6-8D8642D94B67}"/>
              </a:ext>
            </a:extLst>
          </p:cNvPr>
          <p:cNvSpPr>
            <a:spLocks noGrp="1"/>
          </p:cNvSpPr>
          <p:nvPr>
            <p:ph type="dt" sz="half" idx="10"/>
          </p:nvPr>
        </p:nvSpPr>
        <p:spPr/>
        <p:txBody>
          <a:bodyPr/>
          <a:lstStyle/>
          <a:p>
            <a:fld id="{5C8C5202-03C5-204E-9094-D50F8442957B}" type="datetimeFigureOut">
              <a:rPr lang="en-US" smtClean="0"/>
              <a:t>11/22/19</a:t>
            </a:fld>
            <a:endParaRPr lang="en-US"/>
          </a:p>
        </p:txBody>
      </p:sp>
      <p:sp>
        <p:nvSpPr>
          <p:cNvPr id="5" name="Footer Placeholder 4">
            <a:extLst>
              <a:ext uri="{FF2B5EF4-FFF2-40B4-BE49-F238E27FC236}">
                <a16:creationId xmlns:a16="http://schemas.microsoft.com/office/drawing/2014/main" id="{610A92CE-51C3-8048-84E6-AB1694F45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AE5EAD-ACD4-1948-AB5D-592ADF3DEEA3}"/>
              </a:ext>
            </a:extLst>
          </p:cNvPr>
          <p:cNvSpPr>
            <a:spLocks noGrp="1"/>
          </p:cNvSpPr>
          <p:nvPr>
            <p:ph type="sldNum" sz="quarter" idx="12"/>
          </p:nvPr>
        </p:nvSpPr>
        <p:spPr/>
        <p:txBody>
          <a:bodyPr/>
          <a:lstStyle/>
          <a:p>
            <a:fld id="{BB9F61C5-4197-DA44-B8C6-4A48660E4608}" type="slidenum">
              <a:rPr lang="en-US" smtClean="0"/>
              <a:t>‹#›</a:t>
            </a:fld>
            <a:endParaRPr lang="en-US"/>
          </a:p>
        </p:txBody>
      </p:sp>
    </p:spTree>
    <p:extLst>
      <p:ext uri="{BB962C8B-B14F-4D97-AF65-F5344CB8AC3E}">
        <p14:creationId xmlns:p14="http://schemas.microsoft.com/office/powerpoint/2010/main" val="2961698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CC3BC-1C59-7546-AA57-385F8BDBFB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1869E7-DC07-F84B-BF24-4BF9BB61B06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88BF5E-BCA8-1E44-AC4E-DB9617F45E05}"/>
              </a:ext>
            </a:extLst>
          </p:cNvPr>
          <p:cNvSpPr>
            <a:spLocks noGrp="1"/>
          </p:cNvSpPr>
          <p:nvPr>
            <p:ph type="dt" sz="half" idx="10"/>
          </p:nvPr>
        </p:nvSpPr>
        <p:spPr/>
        <p:txBody>
          <a:bodyPr/>
          <a:lstStyle/>
          <a:p>
            <a:fld id="{5C8C5202-03C5-204E-9094-D50F8442957B}" type="datetimeFigureOut">
              <a:rPr lang="en-US" smtClean="0"/>
              <a:t>11/22/19</a:t>
            </a:fld>
            <a:endParaRPr lang="en-US"/>
          </a:p>
        </p:txBody>
      </p:sp>
      <p:sp>
        <p:nvSpPr>
          <p:cNvPr id="5" name="Footer Placeholder 4">
            <a:extLst>
              <a:ext uri="{FF2B5EF4-FFF2-40B4-BE49-F238E27FC236}">
                <a16:creationId xmlns:a16="http://schemas.microsoft.com/office/drawing/2014/main" id="{35A6B521-611D-AA48-BA49-5668C6E008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EBE9A-6962-294A-9643-90C50DDEC22B}"/>
              </a:ext>
            </a:extLst>
          </p:cNvPr>
          <p:cNvSpPr>
            <a:spLocks noGrp="1"/>
          </p:cNvSpPr>
          <p:nvPr>
            <p:ph type="sldNum" sz="quarter" idx="12"/>
          </p:nvPr>
        </p:nvSpPr>
        <p:spPr/>
        <p:txBody>
          <a:bodyPr/>
          <a:lstStyle/>
          <a:p>
            <a:fld id="{BB9F61C5-4197-DA44-B8C6-4A48660E4608}" type="slidenum">
              <a:rPr lang="en-US" smtClean="0"/>
              <a:t>‹#›</a:t>
            </a:fld>
            <a:endParaRPr lang="en-US"/>
          </a:p>
        </p:txBody>
      </p:sp>
    </p:spTree>
    <p:extLst>
      <p:ext uri="{BB962C8B-B14F-4D97-AF65-F5344CB8AC3E}">
        <p14:creationId xmlns:p14="http://schemas.microsoft.com/office/powerpoint/2010/main" val="271916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D447E-047D-DA4A-8CD3-C36A0BCD37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A3085-74FB-BE41-887B-E182C47219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A1B0B1C-6A51-124C-8189-311EEF397A2B}"/>
              </a:ext>
            </a:extLst>
          </p:cNvPr>
          <p:cNvSpPr>
            <a:spLocks noGrp="1"/>
          </p:cNvSpPr>
          <p:nvPr>
            <p:ph type="dt" sz="half" idx="10"/>
          </p:nvPr>
        </p:nvSpPr>
        <p:spPr/>
        <p:txBody>
          <a:bodyPr/>
          <a:lstStyle/>
          <a:p>
            <a:fld id="{5C8C5202-03C5-204E-9094-D50F8442957B}" type="datetimeFigureOut">
              <a:rPr lang="en-US" smtClean="0"/>
              <a:t>11/22/19</a:t>
            </a:fld>
            <a:endParaRPr lang="en-US"/>
          </a:p>
        </p:txBody>
      </p:sp>
      <p:sp>
        <p:nvSpPr>
          <p:cNvPr id="5" name="Footer Placeholder 4">
            <a:extLst>
              <a:ext uri="{FF2B5EF4-FFF2-40B4-BE49-F238E27FC236}">
                <a16:creationId xmlns:a16="http://schemas.microsoft.com/office/drawing/2014/main" id="{513F88BC-2B22-8B42-A157-532F1FE92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0C6424-FA4F-134C-9BBC-F063ADC325CD}"/>
              </a:ext>
            </a:extLst>
          </p:cNvPr>
          <p:cNvSpPr>
            <a:spLocks noGrp="1"/>
          </p:cNvSpPr>
          <p:nvPr>
            <p:ph type="sldNum" sz="quarter" idx="12"/>
          </p:nvPr>
        </p:nvSpPr>
        <p:spPr/>
        <p:txBody>
          <a:bodyPr/>
          <a:lstStyle/>
          <a:p>
            <a:fld id="{BB9F61C5-4197-DA44-B8C6-4A48660E4608}" type="slidenum">
              <a:rPr lang="en-US" smtClean="0"/>
              <a:t>‹#›</a:t>
            </a:fld>
            <a:endParaRPr lang="en-US"/>
          </a:p>
        </p:txBody>
      </p:sp>
    </p:spTree>
    <p:extLst>
      <p:ext uri="{BB962C8B-B14F-4D97-AF65-F5344CB8AC3E}">
        <p14:creationId xmlns:p14="http://schemas.microsoft.com/office/powerpoint/2010/main" val="1244331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B57D9-EB48-724F-8BED-D597117F61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F6D92-421F-2041-B76B-76A1E503F71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6C3083-170F-D540-B08B-581E22AF51F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E680AF-8208-DD4D-A2B2-96F8A432E7A8}"/>
              </a:ext>
            </a:extLst>
          </p:cNvPr>
          <p:cNvSpPr>
            <a:spLocks noGrp="1"/>
          </p:cNvSpPr>
          <p:nvPr>
            <p:ph type="dt" sz="half" idx="10"/>
          </p:nvPr>
        </p:nvSpPr>
        <p:spPr/>
        <p:txBody>
          <a:bodyPr/>
          <a:lstStyle/>
          <a:p>
            <a:fld id="{5C8C5202-03C5-204E-9094-D50F8442957B}" type="datetimeFigureOut">
              <a:rPr lang="en-US" smtClean="0"/>
              <a:t>11/22/19</a:t>
            </a:fld>
            <a:endParaRPr lang="en-US"/>
          </a:p>
        </p:txBody>
      </p:sp>
      <p:sp>
        <p:nvSpPr>
          <p:cNvPr id="6" name="Footer Placeholder 5">
            <a:extLst>
              <a:ext uri="{FF2B5EF4-FFF2-40B4-BE49-F238E27FC236}">
                <a16:creationId xmlns:a16="http://schemas.microsoft.com/office/drawing/2014/main" id="{F12FF5F3-7458-9C47-9EAD-0356DB8AB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B72584-7AC6-E041-A0B4-7F45E1333C45}"/>
              </a:ext>
            </a:extLst>
          </p:cNvPr>
          <p:cNvSpPr>
            <a:spLocks noGrp="1"/>
          </p:cNvSpPr>
          <p:nvPr>
            <p:ph type="sldNum" sz="quarter" idx="12"/>
          </p:nvPr>
        </p:nvSpPr>
        <p:spPr/>
        <p:txBody>
          <a:bodyPr/>
          <a:lstStyle/>
          <a:p>
            <a:fld id="{BB9F61C5-4197-DA44-B8C6-4A48660E4608}" type="slidenum">
              <a:rPr lang="en-US" smtClean="0"/>
              <a:t>‹#›</a:t>
            </a:fld>
            <a:endParaRPr lang="en-US"/>
          </a:p>
        </p:txBody>
      </p:sp>
    </p:spTree>
    <p:extLst>
      <p:ext uri="{BB962C8B-B14F-4D97-AF65-F5344CB8AC3E}">
        <p14:creationId xmlns:p14="http://schemas.microsoft.com/office/powerpoint/2010/main" val="2867896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7C74E-296C-9E46-A6D7-7A2F9E8F3E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E96D8D-4E28-B240-B782-072A29174A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BD4D775-A6E3-0E4C-AC9B-4C45A6AE187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EFF84C-EA59-6B4D-90E3-8A93D4A6AB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9FF404B-A37A-9A41-9797-301D39117F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D4BEE0-3090-4D49-A9CD-201A39734FE4}"/>
              </a:ext>
            </a:extLst>
          </p:cNvPr>
          <p:cNvSpPr>
            <a:spLocks noGrp="1"/>
          </p:cNvSpPr>
          <p:nvPr>
            <p:ph type="dt" sz="half" idx="10"/>
          </p:nvPr>
        </p:nvSpPr>
        <p:spPr/>
        <p:txBody>
          <a:bodyPr/>
          <a:lstStyle/>
          <a:p>
            <a:fld id="{5C8C5202-03C5-204E-9094-D50F8442957B}" type="datetimeFigureOut">
              <a:rPr lang="en-US" smtClean="0"/>
              <a:t>11/22/19</a:t>
            </a:fld>
            <a:endParaRPr lang="en-US"/>
          </a:p>
        </p:txBody>
      </p:sp>
      <p:sp>
        <p:nvSpPr>
          <p:cNvPr id="8" name="Footer Placeholder 7">
            <a:extLst>
              <a:ext uri="{FF2B5EF4-FFF2-40B4-BE49-F238E27FC236}">
                <a16:creationId xmlns:a16="http://schemas.microsoft.com/office/drawing/2014/main" id="{5C823C97-CB94-F24F-98E3-F1BD78D2DA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7F27AF-5633-C147-A101-82A3BC630641}"/>
              </a:ext>
            </a:extLst>
          </p:cNvPr>
          <p:cNvSpPr>
            <a:spLocks noGrp="1"/>
          </p:cNvSpPr>
          <p:nvPr>
            <p:ph type="sldNum" sz="quarter" idx="12"/>
          </p:nvPr>
        </p:nvSpPr>
        <p:spPr/>
        <p:txBody>
          <a:bodyPr/>
          <a:lstStyle/>
          <a:p>
            <a:fld id="{BB9F61C5-4197-DA44-B8C6-4A48660E4608}" type="slidenum">
              <a:rPr lang="en-US" smtClean="0"/>
              <a:t>‹#›</a:t>
            </a:fld>
            <a:endParaRPr lang="en-US"/>
          </a:p>
        </p:txBody>
      </p:sp>
    </p:spTree>
    <p:extLst>
      <p:ext uri="{BB962C8B-B14F-4D97-AF65-F5344CB8AC3E}">
        <p14:creationId xmlns:p14="http://schemas.microsoft.com/office/powerpoint/2010/main" val="438139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09D00-5FC8-0043-B88C-7CFB871CB4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8CCC83-948B-EE40-BCB4-206935983D70}"/>
              </a:ext>
            </a:extLst>
          </p:cNvPr>
          <p:cNvSpPr>
            <a:spLocks noGrp="1"/>
          </p:cNvSpPr>
          <p:nvPr>
            <p:ph type="dt" sz="half" idx="10"/>
          </p:nvPr>
        </p:nvSpPr>
        <p:spPr/>
        <p:txBody>
          <a:bodyPr/>
          <a:lstStyle/>
          <a:p>
            <a:fld id="{5C8C5202-03C5-204E-9094-D50F8442957B}" type="datetimeFigureOut">
              <a:rPr lang="en-US" smtClean="0"/>
              <a:t>11/22/19</a:t>
            </a:fld>
            <a:endParaRPr lang="en-US"/>
          </a:p>
        </p:txBody>
      </p:sp>
      <p:sp>
        <p:nvSpPr>
          <p:cNvPr id="4" name="Footer Placeholder 3">
            <a:extLst>
              <a:ext uri="{FF2B5EF4-FFF2-40B4-BE49-F238E27FC236}">
                <a16:creationId xmlns:a16="http://schemas.microsoft.com/office/drawing/2014/main" id="{61D57240-83CC-A542-8DA8-9B5C9FB43B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92FFCB-AEC8-E147-AEAD-9A30527DB161}"/>
              </a:ext>
            </a:extLst>
          </p:cNvPr>
          <p:cNvSpPr>
            <a:spLocks noGrp="1"/>
          </p:cNvSpPr>
          <p:nvPr>
            <p:ph type="sldNum" sz="quarter" idx="12"/>
          </p:nvPr>
        </p:nvSpPr>
        <p:spPr/>
        <p:txBody>
          <a:bodyPr/>
          <a:lstStyle/>
          <a:p>
            <a:fld id="{BB9F61C5-4197-DA44-B8C6-4A48660E4608}" type="slidenum">
              <a:rPr lang="en-US" smtClean="0"/>
              <a:t>‹#›</a:t>
            </a:fld>
            <a:endParaRPr lang="en-US"/>
          </a:p>
        </p:txBody>
      </p:sp>
    </p:spTree>
    <p:extLst>
      <p:ext uri="{BB962C8B-B14F-4D97-AF65-F5344CB8AC3E}">
        <p14:creationId xmlns:p14="http://schemas.microsoft.com/office/powerpoint/2010/main" val="1465523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4DF074-8D0D-7849-8936-3F61A88C724C}"/>
              </a:ext>
            </a:extLst>
          </p:cNvPr>
          <p:cNvSpPr>
            <a:spLocks noGrp="1"/>
          </p:cNvSpPr>
          <p:nvPr>
            <p:ph type="dt" sz="half" idx="10"/>
          </p:nvPr>
        </p:nvSpPr>
        <p:spPr/>
        <p:txBody>
          <a:bodyPr/>
          <a:lstStyle/>
          <a:p>
            <a:fld id="{5C8C5202-03C5-204E-9094-D50F8442957B}" type="datetimeFigureOut">
              <a:rPr lang="en-US" smtClean="0"/>
              <a:t>11/22/19</a:t>
            </a:fld>
            <a:endParaRPr lang="en-US"/>
          </a:p>
        </p:txBody>
      </p:sp>
      <p:sp>
        <p:nvSpPr>
          <p:cNvPr id="3" name="Footer Placeholder 2">
            <a:extLst>
              <a:ext uri="{FF2B5EF4-FFF2-40B4-BE49-F238E27FC236}">
                <a16:creationId xmlns:a16="http://schemas.microsoft.com/office/drawing/2014/main" id="{A5848547-F59D-A14D-B5B6-1718B96C65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EE3174-DC05-7349-BFC5-54C0AE527823}"/>
              </a:ext>
            </a:extLst>
          </p:cNvPr>
          <p:cNvSpPr>
            <a:spLocks noGrp="1"/>
          </p:cNvSpPr>
          <p:nvPr>
            <p:ph type="sldNum" sz="quarter" idx="12"/>
          </p:nvPr>
        </p:nvSpPr>
        <p:spPr/>
        <p:txBody>
          <a:bodyPr/>
          <a:lstStyle/>
          <a:p>
            <a:fld id="{BB9F61C5-4197-DA44-B8C6-4A48660E4608}" type="slidenum">
              <a:rPr lang="en-US" smtClean="0"/>
              <a:t>‹#›</a:t>
            </a:fld>
            <a:endParaRPr lang="en-US"/>
          </a:p>
        </p:txBody>
      </p:sp>
    </p:spTree>
    <p:extLst>
      <p:ext uri="{BB962C8B-B14F-4D97-AF65-F5344CB8AC3E}">
        <p14:creationId xmlns:p14="http://schemas.microsoft.com/office/powerpoint/2010/main" val="1693443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EEE9E-A7A1-734E-8C6D-A46A86BDAE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186E3F-66F1-ED44-B68E-41BEEBE1A4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EC7CCC-203E-3C44-86C1-F6584506DE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DEC6A5-4B54-144A-B166-CAFB25877AE9}"/>
              </a:ext>
            </a:extLst>
          </p:cNvPr>
          <p:cNvSpPr>
            <a:spLocks noGrp="1"/>
          </p:cNvSpPr>
          <p:nvPr>
            <p:ph type="dt" sz="half" idx="10"/>
          </p:nvPr>
        </p:nvSpPr>
        <p:spPr/>
        <p:txBody>
          <a:bodyPr/>
          <a:lstStyle/>
          <a:p>
            <a:fld id="{5C8C5202-03C5-204E-9094-D50F8442957B}" type="datetimeFigureOut">
              <a:rPr lang="en-US" smtClean="0"/>
              <a:t>11/22/19</a:t>
            </a:fld>
            <a:endParaRPr lang="en-US"/>
          </a:p>
        </p:txBody>
      </p:sp>
      <p:sp>
        <p:nvSpPr>
          <p:cNvPr id="6" name="Footer Placeholder 5">
            <a:extLst>
              <a:ext uri="{FF2B5EF4-FFF2-40B4-BE49-F238E27FC236}">
                <a16:creationId xmlns:a16="http://schemas.microsoft.com/office/drawing/2014/main" id="{B58B9B61-E2E7-2545-9283-8DFE12DDF9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EF0241-F956-3346-9B0A-41F3206F6C12}"/>
              </a:ext>
            </a:extLst>
          </p:cNvPr>
          <p:cNvSpPr>
            <a:spLocks noGrp="1"/>
          </p:cNvSpPr>
          <p:nvPr>
            <p:ph type="sldNum" sz="quarter" idx="12"/>
          </p:nvPr>
        </p:nvSpPr>
        <p:spPr/>
        <p:txBody>
          <a:bodyPr/>
          <a:lstStyle/>
          <a:p>
            <a:fld id="{BB9F61C5-4197-DA44-B8C6-4A48660E4608}" type="slidenum">
              <a:rPr lang="en-US" smtClean="0"/>
              <a:t>‹#›</a:t>
            </a:fld>
            <a:endParaRPr lang="en-US"/>
          </a:p>
        </p:txBody>
      </p:sp>
    </p:spTree>
    <p:extLst>
      <p:ext uri="{BB962C8B-B14F-4D97-AF65-F5344CB8AC3E}">
        <p14:creationId xmlns:p14="http://schemas.microsoft.com/office/powerpoint/2010/main" val="1204347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268F8-E5ED-9C4B-B8F6-C4C7BA8E80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3C7F2F-C59B-1B4F-977A-8CF769772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3D093A-2B83-6F4A-9F5A-519F90D3A2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D7141B1-5D1B-B244-A543-313BB7998199}"/>
              </a:ext>
            </a:extLst>
          </p:cNvPr>
          <p:cNvSpPr>
            <a:spLocks noGrp="1"/>
          </p:cNvSpPr>
          <p:nvPr>
            <p:ph type="dt" sz="half" idx="10"/>
          </p:nvPr>
        </p:nvSpPr>
        <p:spPr/>
        <p:txBody>
          <a:bodyPr/>
          <a:lstStyle/>
          <a:p>
            <a:fld id="{5C8C5202-03C5-204E-9094-D50F8442957B}" type="datetimeFigureOut">
              <a:rPr lang="en-US" smtClean="0"/>
              <a:t>11/22/19</a:t>
            </a:fld>
            <a:endParaRPr lang="en-US"/>
          </a:p>
        </p:txBody>
      </p:sp>
      <p:sp>
        <p:nvSpPr>
          <p:cNvPr id="6" name="Footer Placeholder 5">
            <a:extLst>
              <a:ext uri="{FF2B5EF4-FFF2-40B4-BE49-F238E27FC236}">
                <a16:creationId xmlns:a16="http://schemas.microsoft.com/office/drawing/2014/main" id="{070FBBD7-7B67-FD4A-AA7D-942C097F2C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32DD88-4F5F-EE40-B05F-4F1EEE4A2EDB}"/>
              </a:ext>
            </a:extLst>
          </p:cNvPr>
          <p:cNvSpPr>
            <a:spLocks noGrp="1"/>
          </p:cNvSpPr>
          <p:nvPr>
            <p:ph type="sldNum" sz="quarter" idx="12"/>
          </p:nvPr>
        </p:nvSpPr>
        <p:spPr/>
        <p:txBody>
          <a:bodyPr/>
          <a:lstStyle/>
          <a:p>
            <a:fld id="{BB9F61C5-4197-DA44-B8C6-4A48660E4608}" type="slidenum">
              <a:rPr lang="en-US" smtClean="0"/>
              <a:t>‹#›</a:t>
            </a:fld>
            <a:endParaRPr lang="en-US"/>
          </a:p>
        </p:txBody>
      </p:sp>
    </p:spTree>
    <p:extLst>
      <p:ext uri="{BB962C8B-B14F-4D97-AF65-F5344CB8AC3E}">
        <p14:creationId xmlns:p14="http://schemas.microsoft.com/office/powerpoint/2010/main" val="4214598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3AD44C-0925-C54F-BCD2-53F9D455D1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655C8B-EC8A-3E41-90AD-36B3E0B03A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AC830-A899-814C-835B-C072925BC9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8C5202-03C5-204E-9094-D50F8442957B}" type="datetimeFigureOut">
              <a:rPr lang="en-US" smtClean="0"/>
              <a:t>11/22/19</a:t>
            </a:fld>
            <a:endParaRPr lang="en-US"/>
          </a:p>
        </p:txBody>
      </p:sp>
      <p:sp>
        <p:nvSpPr>
          <p:cNvPr id="5" name="Footer Placeholder 4">
            <a:extLst>
              <a:ext uri="{FF2B5EF4-FFF2-40B4-BE49-F238E27FC236}">
                <a16:creationId xmlns:a16="http://schemas.microsoft.com/office/drawing/2014/main" id="{B5CC8D75-6629-C847-898E-9BE743A6D2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74A508-82F8-024E-A7B5-C81F8BEED9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9F61C5-4197-DA44-B8C6-4A48660E4608}" type="slidenum">
              <a:rPr lang="en-US" smtClean="0"/>
              <a:t>‹#›</a:t>
            </a:fld>
            <a:endParaRPr lang="en-US"/>
          </a:p>
        </p:txBody>
      </p:sp>
    </p:spTree>
    <p:extLst>
      <p:ext uri="{BB962C8B-B14F-4D97-AF65-F5344CB8AC3E}">
        <p14:creationId xmlns:p14="http://schemas.microsoft.com/office/powerpoint/2010/main" val="2062030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viewpure.com/c2D3YF1vAsk?ref=search" TargetMode="External"/><Relationship Id="rId2" Type="http://schemas.openxmlformats.org/officeDocument/2006/relationships/hyperlink" Target="http://viewpure.com/YProaycNpHE?ref=search"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viewpure.com/Cv_Yss8qPLg?ref=search"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viewpure.com/r35i6WFbPa0?ref=search"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hyperlink" Target="http://www.viewpure.com/o0OyhHeelyo?ref=bkmk" TargetMode="External"/><Relationship Id="rId2" Type="http://schemas.openxmlformats.org/officeDocument/2006/relationships/hyperlink" Target="https://www.youtube.com/watch?v=YL1xobrY1I8" TargetMode="Externa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tiff"/></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7D520-C8F6-EA4C-8369-14325CBD3B45}"/>
              </a:ext>
            </a:extLst>
          </p:cNvPr>
          <p:cNvSpPr>
            <a:spLocks noGrp="1"/>
          </p:cNvSpPr>
          <p:nvPr>
            <p:ph type="ctrTitle"/>
          </p:nvPr>
        </p:nvSpPr>
        <p:spPr/>
        <p:txBody>
          <a:bodyPr/>
          <a:lstStyle/>
          <a:p>
            <a:r>
              <a:rPr lang="en-US" dirty="0"/>
              <a:t>Marine Mammals </a:t>
            </a:r>
          </a:p>
        </p:txBody>
      </p:sp>
      <p:sp>
        <p:nvSpPr>
          <p:cNvPr id="3" name="Subtitle 2">
            <a:extLst>
              <a:ext uri="{FF2B5EF4-FFF2-40B4-BE49-F238E27FC236}">
                <a16:creationId xmlns:a16="http://schemas.microsoft.com/office/drawing/2014/main" id="{32B5CE9B-FF8D-6642-9871-887DA1B6576C}"/>
              </a:ext>
            </a:extLst>
          </p:cNvPr>
          <p:cNvSpPr>
            <a:spLocks noGrp="1"/>
          </p:cNvSpPr>
          <p:nvPr>
            <p:ph type="subTitle" idx="1"/>
          </p:nvPr>
        </p:nvSpPr>
        <p:spPr/>
        <p:txBody>
          <a:bodyPr/>
          <a:lstStyle/>
          <a:p>
            <a:r>
              <a:rPr lang="en-US" dirty="0"/>
              <a:t>Please fill in the note guide as you read this presentation. </a:t>
            </a:r>
          </a:p>
        </p:txBody>
      </p:sp>
    </p:spTree>
    <p:extLst>
      <p:ext uri="{BB962C8B-B14F-4D97-AF65-F5344CB8AC3E}">
        <p14:creationId xmlns:p14="http://schemas.microsoft.com/office/powerpoint/2010/main" val="1532301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E4B1849-C466-054F-8F84-F6BE489D0FED}"/>
              </a:ext>
            </a:extLst>
          </p:cNvPr>
          <p:cNvSpPr>
            <a:spLocks noGrp="1"/>
          </p:cNvSpPr>
          <p:nvPr>
            <p:ph type="sldNum" sz="quarter" idx="12"/>
          </p:nvPr>
        </p:nvSpPr>
        <p:spPr/>
        <p:txBody>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defRPr/>
            </a:pPr>
            <a:fld id="{BB74B805-0059-8649-BD96-C88E4233C670}" type="slidenum">
              <a:rPr lang="en-US" altLang="en-US" sz="1400">
                <a:latin typeface="Arial" charset="0"/>
              </a:rPr>
              <a:pPr>
                <a:defRPr/>
              </a:pPr>
              <a:t>10</a:t>
            </a:fld>
            <a:endParaRPr lang="en-US" altLang="en-US" sz="1400">
              <a:latin typeface="Arial" charset="0"/>
            </a:endParaRPr>
          </a:p>
        </p:txBody>
      </p:sp>
      <p:sp>
        <p:nvSpPr>
          <p:cNvPr id="386050" name="Rectangle 2">
            <a:extLst>
              <a:ext uri="{FF2B5EF4-FFF2-40B4-BE49-F238E27FC236}">
                <a16:creationId xmlns:a16="http://schemas.microsoft.com/office/drawing/2014/main" id="{5400C0E3-A058-A245-80BE-666CFF7DE91D}"/>
              </a:ext>
            </a:extLst>
          </p:cNvPr>
          <p:cNvSpPr>
            <a:spLocks noGrp="1" noChangeArrowheads="1"/>
          </p:cNvSpPr>
          <p:nvPr>
            <p:ph type="title"/>
          </p:nvPr>
        </p:nvSpPr>
        <p:spPr>
          <a:xfrm>
            <a:off x="1981200" y="0"/>
            <a:ext cx="8229600" cy="2057400"/>
          </a:xfrm>
        </p:spPr>
        <p:txBody>
          <a:bodyPr/>
          <a:lstStyle/>
          <a:p>
            <a:pPr algn="ctr" eaLnBrk="1" hangingPunct="1">
              <a:defRPr/>
            </a:pPr>
            <a:r>
              <a:rPr lang="en-US" altLang="en-US" dirty="0"/>
              <a:t>Manatees and Dugong (Order </a:t>
            </a:r>
            <a:r>
              <a:rPr lang="en-US" altLang="en-US" dirty="0" err="1"/>
              <a:t>Sirenia</a:t>
            </a:r>
            <a:r>
              <a:rPr lang="en-US" altLang="en-US" dirty="0"/>
              <a:t>)</a:t>
            </a:r>
            <a:br>
              <a:rPr lang="en-US" altLang="en-US" dirty="0"/>
            </a:br>
            <a:endParaRPr lang="en-US" altLang="en-US" dirty="0"/>
          </a:p>
        </p:txBody>
      </p:sp>
      <p:sp>
        <p:nvSpPr>
          <p:cNvPr id="386051" name="Rectangle 3">
            <a:extLst>
              <a:ext uri="{FF2B5EF4-FFF2-40B4-BE49-F238E27FC236}">
                <a16:creationId xmlns:a16="http://schemas.microsoft.com/office/drawing/2014/main" id="{34350946-EFB2-4F4A-98AB-D70B283DB831}"/>
              </a:ext>
            </a:extLst>
          </p:cNvPr>
          <p:cNvSpPr>
            <a:spLocks noGrp="1" noChangeArrowheads="1"/>
          </p:cNvSpPr>
          <p:nvPr>
            <p:ph type="body" idx="1"/>
          </p:nvPr>
        </p:nvSpPr>
        <p:spPr>
          <a:xfrm>
            <a:off x="685800" y="1005840"/>
            <a:ext cx="8233410" cy="4800600"/>
          </a:xfrm>
        </p:spPr>
        <p:txBody>
          <a:bodyPr>
            <a:normAutofit lnSpcReduction="10000"/>
          </a:bodyPr>
          <a:lstStyle/>
          <a:p>
            <a:pPr marL="0" indent="0" eaLnBrk="1" hangingPunct="1">
              <a:lnSpc>
                <a:spcPct val="80000"/>
              </a:lnSpc>
              <a:buNone/>
              <a:defRPr/>
            </a:pPr>
            <a:endParaRPr lang="en-US" sz="2400" dirty="0">
              <a:cs typeface="+mn-cs"/>
            </a:endParaRPr>
          </a:p>
          <a:p>
            <a:pPr eaLnBrk="1" hangingPunct="1">
              <a:lnSpc>
                <a:spcPct val="80000"/>
              </a:lnSpc>
              <a:defRPr/>
            </a:pPr>
            <a:r>
              <a:rPr lang="en-US" dirty="0">
                <a:cs typeface="+mn-cs"/>
              </a:rPr>
              <a:t>Front flippers but no rear limbs; paddle-like horizontal tail</a:t>
            </a:r>
          </a:p>
          <a:p>
            <a:pPr eaLnBrk="1" hangingPunct="1">
              <a:lnSpc>
                <a:spcPct val="80000"/>
              </a:lnSpc>
              <a:defRPr/>
            </a:pPr>
            <a:r>
              <a:rPr lang="en-US" dirty="0">
                <a:cs typeface="+mn-cs"/>
              </a:rPr>
              <a:t>Primarily herbivores </a:t>
            </a:r>
          </a:p>
          <a:p>
            <a:pPr eaLnBrk="1" hangingPunct="1">
              <a:lnSpc>
                <a:spcPct val="80000"/>
              </a:lnSpc>
              <a:defRPr/>
            </a:pPr>
            <a:r>
              <a:rPr lang="en-US" dirty="0">
                <a:cs typeface="+mn-cs"/>
              </a:rPr>
              <a:t>may reach 4.5 m (15 ft), 600 kg (1,320 </a:t>
            </a:r>
            <a:r>
              <a:rPr lang="en-US" dirty="0" err="1">
                <a:cs typeface="+mn-cs"/>
              </a:rPr>
              <a:t>lbs</a:t>
            </a:r>
            <a:r>
              <a:rPr lang="en-US" dirty="0">
                <a:cs typeface="+mn-cs"/>
              </a:rPr>
              <a:t>)</a:t>
            </a:r>
          </a:p>
          <a:p>
            <a:pPr eaLnBrk="1" hangingPunct="1">
              <a:lnSpc>
                <a:spcPct val="80000"/>
              </a:lnSpc>
              <a:defRPr/>
            </a:pPr>
            <a:r>
              <a:rPr lang="en-US" dirty="0">
                <a:cs typeface="+mn-cs"/>
              </a:rPr>
              <a:t>All four species endangered or threatened, particularly dugong</a:t>
            </a:r>
          </a:p>
          <a:p>
            <a:pPr eaLnBrk="1" hangingPunct="1">
              <a:lnSpc>
                <a:spcPct val="80000"/>
              </a:lnSpc>
              <a:defRPr/>
            </a:pPr>
            <a:r>
              <a:rPr lang="en-US" dirty="0">
                <a:effectLst/>
                <a:cs typeface="+mn-cs"/>
              </a:rPr>
              <a:t>Slow reproduction, mature after about five years and giving birth to a single calf every two to five years after a gestation period of about a year. </a:t>
            </a:r>
          </a:p>
          <a:p>
            <a:pPr eaLnBrk="1" hangingPunct="1">
              <a:lnSpc>
                <a:spcPct val="80000"/>
              </a:lnSpc>
              <a:defRPr/>
            </a:pPr>
            <a:r>
              <a:rPr lang="en-US" dirty="0">
                <a:effectLst/>
                <a:cs typeface="+mn-cs"/>
                <a:hlinkClick r:id="rId2"/>
              </a:rPr>
              <a:t>Dugong Video </a:t>
            </a:r>
            <a:endParaRPr lang="en-US" dirty="0">
              <a:effectLst/>
              <a:cs typeface="+mn-cs"/>
            </a:endParaRPr>
          </a:p>
          <a:p>
            <a:pPr eaLnBrk="1" hangingPunct="1">
              <a:lnSpc>
                <a:spcPct val="80000"/>
              </a:lnSpc>
              <a:defRPr/>
            </a:pPr>
            <a:r>
              <a:rPr lang="en-US" dirty="0">
                <a:effectLst/>
                <a:cs typeface="+mn-cs"/>
                <a:hlinkClick r:id="rId3"/>
              </a:rPr>
              <a:t>Manatee video</a:t>
            </a:r>
            <a:endParaRPr lang="en-US" dirty="0">
              <a:cs typeface="+mn-cs"/>
            </a:endParaRPr>
          </a:p>
        </p:txBody>
      </p:sp>
    </p:spTree>
    <p:extLst>
      <p:ext uri="{BB962C8B-B14F-4D97-AF65-F5344CB8AC3E}">
        <p14:creationId xmlns:p14="http://schemas.microsoft.com/office/powerpoint/2010/main" val="1441051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3567F59-B0D9-CE49-A999-0E60CCC3B115}"/>
              </a:ext>
            </a:extLst>
          </p:cNvPr>
          <p:cNvSpPr>
            <a:spLocks noGrp="1"/>
          </p:cNvSpPr>
          <p:nvPr>
            <p:ph type="sldNum" sz="quarter" idx="12"/>
          </p:nvPr>
        </p:nvSpPr>
        <p:spPr/>
        <p:txBody>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defRPr/>
            </a:pPr>
            <a:fld id="{BCDEFE24-BAAC-AC4D-8787-C73FECDDA03B}" type="slidenum">
              <a:rPr lang="en-US" altLang="en-US" sz="1400">
                <a:latin typeface="Arial" charset="0"/>
              </a:rPr>
              <a:pPr>
                <a:defRPr/>
              </a:pPr>
              <a:t>11</a:t>
            </a:fld>
            <a:endParaRPr lang="en-US" altLang="en-US" sz="1400">
              <a:latin typeface="Arial" charset="0"/>
            </a:endParaRPr>
          </a:p>
        </p:txBody>
      </p:sp>
      <p:sp>
        <p:nvSpPr>
          <p:cNvPr id="392194" name="Rectangle 2">
            <a:extLst>
              <a:ext uri="{FF2B5EF4-FFF2-40B4-BE49-F238E27FC236}">
                <a16:creationId xmlns:a16="http://schemas.microsoft.com/office/drawing/2014/main" id="{46FACA9E-CD41-494D-A61A-83A525B72A9F}"/>
              </a:ext>
            </a:extLst>
          </p:cNvPr>
          <p:cNvSpPr>
            <a:spLocks noGrp="1" noChangeArrowheads="1"/>
          </p:cNvSpPr>
          <p:nvPr>
            <p:ph type="title"/>
          </p:nvPr>
        </p:nvSpPr>
        <p:spPr/>
        <p:txBody>
          <a:bodyPr/>
          <a:lstStyle/>
          <a:p>
            <a:pPr algn="ctr" eaLnBrk="1" hangingPunct="1">
              <a:defRPr/>
            </a:pPr>
            <a:r>
              <a:rPr lang="en-US" altLang="en-US" dirty="0"/>
              <a:t>Order Cetacea</a:t>
            </a:r>
          </a:p>
        </p:txBody>
      </p:sp>
      <p:sp>
        <p:nvSpPr>
          <p:cNvPr id="392195" name="Rectangle 3">
            <a:extLst>
              <a:ext uri="{FF2B5EF4-FFF2-40B4-BE49-F238E27FC236}">
                <a16:creationId xmlns:a16="http://schemas.microsoft.com/office/drawing/2014/main" id="{AA1B7FAD-0891-A04E-836C-E4728C86D181}"/>
              </a:ext>
            </a:extLst>
          </p:cNvPr>
          <p:cNvSpPr>
            <a:spLocks noGrp="1" noChangeArrowheads="1"/>
          </p:cNvSpPr>
          <p:nvPr>
            <p:ph type="body" idx="1"/>
          </p:nvPr>
        </p:nvSpPr>
        <p:spPr>
          <a:xfrm>
            <a:off x="838199" y="1825625"/>
            <a:ext cx="10891345" cy="4351338"/>
          </a:xfrm>
        </p:spPr>
        <p:txBody>
          <a:bodyPr>
            <a:normAutofit/>
          </a:bodyPr>
          <a:lstStyle/>
          <a:p>
            <a:pPr eaLnBrk="1" hangingPunct="1">
              <a:defRPr/>
            </a:pPr>
            <a:r>
              <a:rPr lang="en-US" altLang="en-US" dirty="0"/>
              <a:t>Whales, dolphins, and porpoises.</a:t>
            </a:r>
          </a:p>
          <a:p>
            <a:pPr eaLnBrk="1" hangingPunct="1">
              <a:defRPr/>
            </a:pPr>
            <a:r>
              <a:rPr lang="en-US" altLang="en-US" dirty="0"/>
              <a:t>Forelimbs are modified into flippers, </a:t>
            </a:r>
            <a:r>
              <a:rPr lang="en-US" altLang="en-US" dirty="0" err="1"/>
              <a:t>hindlimbs</a:t>
            </a:r>
            <a:r>
              <a:rPr lang="en-US" altLang="en-US" dirty="0"/>
              <a:t> reduced to internal vestigial structures.</a:t>
            </a:r>
          </a:p>
          <a:p>
            <a:pPr eaLnBrk="1" hangingPunct="1">
              <a:defRPr/>
            </a:pPr>
            <a:r>
              <a:rPr lang="en-US" altLang="en-US" dirty="0"/>
              <a:t>Fin-like tail (</a:t>
            </a:r>
            <a:r>
              <a:rPr lang="en-US" altLang="en-US" i="1" dirty="0"/>
              <a:t>fluke</a:t>
            </a:r>
            <a:r>
              <a:rPr lang="en-US" altLang="en-US" dirty="0"/>
              <a:t>)</a:t>
            </a:r>
          </a:p>
          <a:p>
            <a:pPr eaLnBrk="1" hangingPunct="1">
              <a:defRPr/>
            </a:pPr>
            <a:r>
              <a:rPr lang="en-US" altLang="en-US" dirty="0"/>
              <a:t>Nostrils are located on the top of the head as a single or double opening (</a:t>
            </a:r>
            <a:r>
              <a:rPr lang="en-US" altLang="en-US" i="1" dirty="0"/>
              <a:t>blowhole</a:t>
            </a:r>
            <a:r>
              <a:rPr lang="en-US" altLang="en-US" dirty="0"/>
              <a:t>).</a:t>
            </a:r>
          </a:p>
          <a:p>
            <a:pPr eaLnBrk="1" hangingPunct="1">
              <a:defRPr/>
            </a:pPr>
            <a:endParaRPr lang="en-US" altLang="en-US" dirty="0"/>
          </a:p>
          <a:p>
            <a:pPr eaLnBrk="1" hangingPunct="1">
              <a:defRPr/>
            </a:pPr>
            <a:endParaRPr lang="en-US" altLang="en-US" dirty="0"/>
          </a:p>
          <a:p>
            <a:pPr eaLnBrk="1" hangingPunct="1">
              <a:defRPr/>
            </a:pPr>
            <a:r>
              <a:rPr lang="en-US" altLang="en-US" dirty="0"/>
              <a:t>We will talk more about cetaceans next time! </a:t>
            </a:r>
          </a:p>
        </p:txBody>
      </p:sp>
    </p:spTree>
    <p:extLst>
      <p:ext uri="{BB962C8B-B14F-4D97-AF65-F5344CB8AC3E}">
        <p14:creationId xmlns:p14="http://schemas.microsoft.com/office/powerpoint/2010/main" val="4113465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E5146-61DF-4643-8148-92B1006FF88F}"/>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14226E6B-A21C-9345-96A8-7B2A40660A51}"/>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7C67111D-F011-7D4E-9A31-B851F0D089F3}"/>
              </a:ext>
            </a:extLst>
          </p:cNvPr>
          <p:cNvPicPr>
            <a:picLocks noChangeAspect="1"/>
          </p:cNvPicPr>
          <p:nvPr/>
        </p:nvPicPr>
        <p:blipFill>
          <a:blip r:embed="rId2"/>
          <a:stretch>
            <a:fillRect/>
          </a:stretch>
        </p:blipFill>
        <p:spPr>
          <a:xfrm>
            <a:off x="838200" y="0"/>
            <a:ext cx="10210993" cy="7068874"/>
          </a:xfrm>
          <a:prstGeom prst="rect">
            <a:avLst/>
          </a:prstGeom>
        </p:spPr>
      </p:pic>
    </p:spTree>
    <p:extLst>
      <p:ext uri="{BB962C8B-B14F-4D97-AF65-F5344CB8AC3E}">
        <p14:creationId xmlns:p14="http://schemas.microsoft.com/office/powerpoint/2010/main" val="2477485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1FED7-204A-9445-A48E-2FBBBA115629}"/>
              </a:ext>
            </a:extLst>
          </p:cNvPr>
          <p:cNvSpPr>
            <a:spLocks noGrp="1"/>
          </p:cNvSpPr>
          <p:nvPr>
            <p:ph type="title"/>
          </p:nvPr>
        </p:nvSpPr>
        <p:spPr/>
        <p:txBody>
          <a:bodyPr/>
          <a:lstStyle/>
          <a:p>
            <a:pPr>
              <a:defRPr/>
            </a:pPr>
            <a:r>
              <a:rPr lang="en-US" dirty="0"/>
              <a:t>Assignments</a:t>
            </a:r>
          </a:p>
        </p:txBody>
      </p:sp>
      <p:sp>
        <p:nvSpPr>
          <p:cNvPr id="3" name="Content Placeholder 2">
            <a:extLst>
              <a:ext uri="{FF2B5EF4-FFF2-40B4-BE49-F238E27FC236}">
                <a16:creationId xmlns:a16="http://schemas.microsoft.com/office/drawing/2014/main" id="{97ADF156-C970-3041-B25A-64EC04169EBF}"/>
              </a:ext>
            </a:extLst>
          </p:cNvPr>
          <p:cNvSpPr>
            <a:spLocks noGrp="1"/>
          </p:cNvSpPr>
          <p:nvPr>
            <p:ph idx="1"/>
          </p:nvPr>
        </p:nvSpPr>
        <p:spPr/>
        <p:txBody>
          <a:bodyPr/>
          <a:lstStyle/>
          <a:p>
            <a:pPr>
              <a:defRPr/>
            </a:pPr>
            <a:r>
              <a:rPr lang="en-US" dirty="0"/>
              <a:t>1. Marine mammals worksheet</a:t>
            </a:r>
          </a:p>
          <a:p>
            <a:pPr>
              <a:defRPr/>
            </a:pPr>
            <a:r>
              <a:rPr lang="en-US" dirty="0">
                <a:effectLst/>
              </a:rPr>
              <a:t>2. Marine  Mammals Report. </a:t>
            </a:r>
          </a:p>
          <a:p>
            <a:pPr lvl="1">
              <a:defRPr/>
            </a:pPr>
            <a:r>
              <a:rPr lang="en-US" dirty="0"/>
              <a:t>Similar to the Marine Reptiles and Seabirds Reports. Details are on Canvas! </a:t>
            </a:r>
          </a:p>
        </p:txBody>
      </p:sp>
    </p:spTree>
    <p:extLst>
      <p:ext uri="{BB962C8B-B14F-4D97-AF65-F5344CB8AC3E}">
        <p14:creationId xmlns:p14="http://schemas.microsoft.com/office/powerpoint/2010/main" val="1377438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E942033-FCF1-BB46-BF9F-6CC7BC861B55}"/>
              </a:ext>
            </a:extLst>
          </p:cNvPr>
          <p:cNvSpPr>
            <a:spLocks noGrp="1"/>
          </p:cNvSpPr>
          <p:nvPr>
            <p:ph type="sldNum" sz="quarter" idx="12"/>
          </p:nvPr>
        </p:nvSpPr>
        <p:spPr/>
        <p:txBody>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defRPr/>
            </a:pPr>
            <a:fld id="{96C87584-3546-9740-973C-AD80CAAAE26E}" type="slidenum">
              <a:rPr lang="en-US" altLang="en-US" sz="1400">
                <a:latin typeface="Arial" charset="0"/>
              </a:rPr>
              <a:pPr>
                <a:defRPr/>
              </a:pPr>
              <a:t>2</a:t>
            </a:fld>
            <a:endParaRPr lang="en-US" altLang="en-US" sz="1400">
              <a:latin typeface="Arial" charset="0"/>
            </a:endParaRPr>
          </a:p>
        </p:txBody>
      </p:sp>
      <p:sp>
        <p:nvSpPr>
          <p:cNvPr id="358402" name="Rectangle 2">
            <a:extLst>
              <a:ext uri="{FF2B5EF4-FFF2-40B4-BE49-F238E27FC236}">
                <a16:creationId xmlns:a16="http://schemas.microsoft.com/office/drawing/2014/main" id="{FED56FF8-C66B-D541-9872-9D62DCAFF796}"/>
              </a:ext>
            </a:extLst>
          </p:cNvPr>
          <p:cNvSpPr>
            <a:spLocks noGrp="1" noChangeArrowheads="1"/>
          </p:cNvSpPr>
          <p:nvPr>
            <p:ph type="title"/>
          </p:nvPr>
        </p:nvSpPr>
        <p:spPr/>
        <p:txBody>
          <a:bodyPr/>
          <a:lstStyle/>
          <a:p>
            <a:pPr algn="ctr" eaLnBrk="1" hangingPunct="1">
              <a:defRPr/>
            </a:pPr>
            <a:r>
              <a:rPr lang="en-US" altLang="en-US" dirty="0"/>
              <a:t>Mammals: Basic Characteristics</a:t>
            </a:r>
          </a:p>
        </p:txBody>
      </p:sp>
      <p:sp>
        <p:nvSpPr>
          <p:cNvPr id="358403" name="Rectangle 3">
            <a:extLst>
              <a:ext uri="{FF2B5EF4-FFF2-40B4-BE49-F238E27FC236}">
                <a16:creationId xmlns:a16="http://schemas.microsoft.com/office/drawing/2014/main" id="{7FE17F97-A464-154E-812C-89E57C6484A2}"/>
              </a:ext>
            </a:extLst>
          </p:cNvPr>
          <p:cNvSpPr>
            <a:spLocks noGrp="1" noChangeArrowheads="1"/>
          </p:cNvSpPr>
          <p:nvPr>
            <p:ph type="body" idx="1"/>
          </p:nvPr>
        </p:nvSpPr>
        <p:spPr>
          <a:xfrm>
            <a:off x="609600" y="1447800"/>
            <a:ext cx="9601200" cy="5181600"/>
          </a:xfrm>
        </p:spPr>
        <p:txBody>
          <a:bodyPr/>
          <a:lstStyle/>
          <a:p>
            <a:pPr eaLnBrk="1" hangingPunct="1">
              <a:defRPr/>
            </a:pPr>
            <a:r>
              <a:rPr lang="en-US" altLang="en-US" dirty="0"/>
              <a:t>Homeotherms, endotherms: hair (reduced in some species) and layer of </a:t>
            </a:r>
            <a:r>
              <a:rPr lang="en-US" altLang="en-US" i="1" dirty="0"/>
              <a:t>blubber</a:t>
            </a:r>
            <a:r>
              <a:rPr lang="en-US" altLang="en-US" dirty="0"/>
              <a:t> for insulation </a:t>
            </a:r>
          </a:p>
          <a:p>
            <a:pPr eaLnBrk="1" hangingPunct="1">
              <a:defRPr/>
            </a:pPr>
            <a:r>
              <a:rPr lang="en-US" altLang="en-US" dirty="0"/>
              <a:t>Viviparous with </a:t>
            </a:r>
            <a:r>
              <a:rPr lang="en-US" altLang="en-US" i="1" dirty="0"/>
              <a:t>placenta </a:t>
            </a:r>
            <a:r>
              <a:rPr lang="en-US" altLang="en-US" dirty="0"/>
              <a:t>to provide nutrients to embryo (live birth)</a:t>
            </a:r>
          </a:p>
          <a:p>
            <a:pPr eaLnBrk="1" hangingPunct="1">
              <a:defRPr/>
            </a:pPr>
            <a:r>
              <a:rPr lang="en-US" altLang="en-US" dirty="0"/>
              <a:t>Mammary glands</a:t>
            </a:r>
          </a:p>
          <a:p>
            <a:pPr eaLnBrk="1" hangingPunct="1">
              <a:defRPr/>
            </a:pPr>
            <a:r>
              <a:rPr lang="en-US" altLang="en-US" dirty="0"/>
              <a:t>Large brain in relation to body size</a:t>
            </a:r>
          </a:p>
          <a:p>
            <a:pPr eaLnBrk="1" hangingPunct="1">
              <a:defRPr/>
            </a:pPr>
            <a:r>
              <a:rPr lang="en-US" altLang="en-US" dirty="0"/>
              <a:t>Complex behaviors</a:t>
            </a:r>
          </a:p>
        </p:txBody>
      </p:sp>
    </p:spTree>
    <p:extLst>
      <p:ext uri="{BB962C8B-B14F-4D97-AF65-F5344CB8AC3E}">
        <p14:creationId xmlns:p14="http://schemas.microsoft.com/office/powerpoint/2010/main" val="1240991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FD36B43-93E2-2142-B20E-5A0BBA7E3141}"/>
              </a:ext>
            </a:extLst>
          </p:cNvPr>
          <p:cNvSpPr>
            <a:spLocks noGrp="1"/>
          </p:cNvSpPr>
          <p:nvPr>
            <p:ph type="sldNum" sz="quarter" idx="12"/>
          </p:nvPr>
        </p:nvSpPr>
        <p:spPr/>
        <p:txBody>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defRPr/>
            </a:pPr>
            <a:fld id="{466B2CE9-61DD-1348-A252-8A982F038FD6}" type="slidenum">
              <a:rPr lang="en-US" altLang="en-US" sz="1400">
                <a:latin typeface="Arial" charset="0"/>
              </a:rPr>
              <a:pPr>
                <a:defRPr/>
              </a:pPr>
              <a:t>3</a:t>
            </a:fld>
            <a:endParaRPr lang="en-US" altLang="en-US" sz="1400">
              <a:latin typeface="Arial" charset="0"/>
            </a:endParaRPr>
          </a:p>
        </p:txBody>
      </p:sp>
      <p:sp>
        <p:nvSpPr>
          <p:cNvPr id="359426" name="Rectangle 2">
            <a:extLst>
              <a:ext uri="{FF2B5EF4-FFF2-40B4-BE49-F238E27FC236}">
                <a16:creationId xmlns:a16="http://schemas.microsoft.com/office/drawing/2014/main" id="{F0542594-ED91-AF49-8736-9D77D29C6B95}"/>
              </a:ext>
            </a:extLst>
          </p:cNvPr>
          <p:cNvSpPr>
            <a:spLocks noGrp="1" noChangeArrowheads="1"/>
          </p:cNvSpPr>
          <p:nvPr>
            <p:ph type="title"/>
          </p:nvPr>
        </p:nvSpPr>
        <p:spPr/>
        <p:txBody>
          <a:bodyPr/>
          <a:lstStyle/>
          <a:p>
            <a:pPr algn="ctr" eaLnBrk="1" hangingPunct="1">
              <a:defRPr/>
            </a:pPr>
            <a:r>
              <a:rPr lang="en-US" altLang="en-US" sz="4000" dirty="0"/>
              <a:t>Groups of Marine Mammals</a:t>
            </a:r>
          </a:p>
        </p:txBody>
      </p:sp>
      <p:sp>
        <p:nvSpPr>
          <p:cNvPr id="359427" name="Rectangle 3">
            <a:extLst>
              <a:ext uri="{FF2B5EF4-FFF2-40B4-BE49-F238E27FC236}">
                <a16:creationId xmlns:a16="http://schemas.microsoft.com/office/drawing/2014/main" id="{EE0409F2-E060-0045-B9BF-31A0675FC6AE}"/>
              </a:ext>
            </a:extLst>
          </p:cNvPr>
          <p:cNvSpPr>
            <a:spLocks noGrp="1" noChangeArrowheads="1"/>
          </p:cNvSpPr>
          <p:nvPr>
            <p:ph type="body" idx="1"/>
          </p:nvPr>
        </p:nvSpPr>
        <p:spPr/>
        <p:txBody>
          <a:bodyPr/>
          <a:lstStyle/>
          <a:p>
            <a:pPr marL="609600" indent="-609600" eaLnBrk="1" hangingPunct="1">
              <a:buFontTx/>
              <a:buAutoNum type="arabicPeriod"/>
              <a:defRPr/>
            </a:pPr>
            <a:r>
              <a:rPr lang="en-US" altLang="en-US" dirty="0"/>
              <a:t>Pinnipeds (Order </a:t>
            </a:r>
            <a:r>
              <a:rPr lang="en-US" altLang="en-US" dirty="0" err="1"/>
              <a:t>Pinnipedia</a:t>
            </a:r>
            <a:r>
              <a:rPr lang="en-US" altLang="en-US" dirty="0"/>
              <a:t> or Carnivora) – seals, sea lions, and walrus</a:t>
            </a:r>
          </a:p>
          <a:p>
            <a:pPr marL="609600" indent="-609600" eaLnBrk="1" hangingPunct="1">
              <a:buFontTx/>
              <a:buAutoNum type="arabicPeriod"/>
              <a:defRPr/>
            </a:pPr>
            <a:r>
              <a:rPr lang="en-US" altLang="en-US" dirty="0"/>
              <a:t>Carnivores (Order Carnivora) – sea otter, marine otter, and polar bear</a:t>
            </a:r>
          </a:p>
          <a:p>
            <a:pPr marL="609600" indent="-609600" eaLnBrk="1" hangingPunct="1">
              <a:buFontTx/>
              <a:buAutoNum type="arabicPeriod"/>
              <a:defRPr/>
            </a:pPr>
            <a:r>
              <a:rPr lang="en-US" altLang="en-US" dirty="0"/>
              <a:t>Sirenians (Order </a:t>
            </a:r>
            <a:r>
              <a:rPr lang="en-US" altLang="en-US" dirty="0" err="1"/>
              <a:t>Sirenia</a:t>
            </a:r>
            <a:r>
              <a:rPr lang="en-US" altLang="en-US" dirty="0"/>
              <a:t>) – dugong and manatees</a:t>
            </a:r>
          </a:p>
          <a:p>
            <a:pPr marL="609600" indent="-609600" eaLnBrk="1" hangingPunct="1">
              <a:buFontTx/>
              <a:buAutoNum type="arabicPeriod"/>
              <a:defRPr/>
            </a:pPr>
            <a:r>
              <a:rPr lang="en-US" altLang="en-US" dirty="0"/>
              <a:t>Cetaceans (Order Cetacea) – whales, dolphins, and porpoises</a:t>
            </a:r>
          </a:p>
        </p:txBody>
      </p:sp>
    </p:spTree>
    <p:extLst>
      <p:ext uri="{BB962C8B-B14F-4D97-AF65-F5344CB8AC3E}">
        <p14:creationId xmlns:p14="http://schemas.microsoft.com/office/powerpoint/2010/main" val="2442553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61474" name="Rectangle 2">
            <a:extLst>
              <a:ext uri="{FF2B5EF4-FFF2-40B4-BE49-F238E27FC236}">
                <a16:creationId xmlns:a16="http://schemas.microsoft.com/office/drawing/2014/main" id="{0FD19718-F6D7-CF44-98A0-7B0DB3C0711A}"/>
              </a:ext>
            </a:extLst>
          </p:cNvPr>
          <p:cNvSpPr>
            <a:spLocks noGrp="1" noChangeArrowheads="1"/>
          </p:cNvSpPr>
          <p:nvPr>
            <p:ph type="title"/>
          </p:nvPr>
        </p:nvSpPr>
        <p:spPr>
          <a:xfrm>
            <a:off x="838200" y="365125"/>
            <a:ext cx="10515600" cy="1325563"/>
          </a:xfrm>
        </p:spPr>
        <p:txBody>
          <a:bodyPr>
            <a:normAutofit/>
          </a:bodyPr>
          <a:lstStyle/>
          <a:p>
            <a:pPr algn="ctr">
              <a:defRPr/>
            </a:pPr>
            <a:r>
              <a:rPr lang="en-US" altLang="en-US" dirty="0"/>
              <a:t>Pinnipeds </a:t>
            </a:r>
            <a:r>
              <a:rPr lang="en-US" sz="2000" dirty="0"/>
              <a:t>Order </a:t>
            </a:r>
            <a:r>
              <a:rPr lang="en-US" sz="2000" dirty="0" err="1"/>
              <a:t>Pinnipedia</a:t>
            </a:r>
            <a:r>
              <a:rPr lang="en-US" sz="2000" dirty="0"/>
              <a:t> or Order Carnivora; there is an argument among biologists and taxonomists about where these animals belong) </a:t>
            </a:r>
            <a:endParaRPr lang="en-US" altLang="en-US" dirty="0"/>
          </a:p>
        </p:txBody>
      </p:sp>
      <p:sp>
        <p:nvSpPr>
          <p:cNvPr id="361475" name="Rectangle 3">
            <a:extLst>
              <a:ext uri="{FF2B5EF4-FFF2-40B4-BE49-F238E27FC236}">
                <a16:creationId xmlns:a16="http://schemas.microsoft.com/office/drawing/2014/main" id="{7C5D7CC1-3BDB-BC45-BA89-A8990BB90671}"/>
              </a:ext>
            </a:extLst>
          </p:cNvPr>
          <p:cNvSpPr>
            <a:spLocks noGrp="1" noChangeArrowheads="1"/>
          </p:cNvSpPr>
          <p:nvPr>
            <p:ph idx="1"/>
          </p:nvPr>
        </p:nvSpPr>
        <p:spPr>
          <a:xfrm>
            <a:off x="0" y="1529255"/>
            <a:ext cx="6275070" cy="5192219"/>
          </a:xfrm>
        </p:spPr>
        <p:txBody>
          <a:bodyPr>
            <a:normAutofit/>
          </a:bodyPr>
          <a:lstStyle/>
          <a:p>
            <a:pPr eaLnBrk="1" hangingPunct="1">
              <a:lnSpc>
                <a:spcPct val="90000"/>
              </a:lnSpc>
              <a:defRPr/>
            </a:pPr>
            <a:r>
              <a:rPr lang="en-US" altLang="en-US" sz="2400" dirty="0"/>
              <a:t>As Carnivores, these are predators, feeding mostly on fish, squid, shellfish</a:t>
            </a:r>
          </a:p>
          <a:p>
            <a:pPr eaLnBrk="1" hangingPunct="1">
              <a:lnSpc>
                <a:spcPct val="90000"/>
              </a:lnSpc>
              <a:defRPr/>
            </a:pPr>
            <a:r>
              <a:rPr lang="en-US" altLang="en-US" sz="2400" dirty="0"/>
              <a:t>Breed on land and return to sea after giving birth </a:t>
            </a:r>
          </a:p>
          <a:p>
            <a:pPr eaLnBrk="1" hangingPunct="1">
              <a:lnSpc>
                <a:spcPct val="90000"/>
              </a:lnSpc>
              <a:defRPr/>
            </a:pPr>
            <a:r>
              <a:rPr lang="en-US" altLang="en-US" sz="2400" dirty="0"/>
              <a:t>Prefer breeding near shallow water near abundant food</a:t>
            </a:r>
          </a:p>
          <a:p>
            <a:pPr eaLnBrk="1" hangingPunct="1">
              <a:lnSpc>
                <a:spcPct val="90000"/>
              </a:lnSpc>
              <a:defRPr/>
            </a:pPr>
            <a:r>
              <a:rPr lang="en-US" altLang="en-US" sz="2400" dirty="0"/>
              <a:t>Thick blubber (fat tissue) layer for insulation in cold water habitats</a:t>
            </a:r>
            <a:endParaRPr lang="en-US" altLang="en-US" sz="2400" i="1" dirty="0"/>
          </a:p>
          <a:p>
            <a:pPr eaLnBrk="1" hangingPunct="1">
              <a:lnSpc>
                <a:spcPct val="90000"/>
              </a:lnSpc>
              <a:defRPr/>
            </a:pPr>
            <a:r>
              <a:rPr lang="en-US" altLang="en-US" sz="2400" dirty="0"/>
              <a:t>Fore and hind limbs adapted as </a:t>
            </a:r>
            <a:r>
              <a:rPr lang="en-US" altLang="en-US" sz="2400" i="1" dirty="0"/>
              <a:t>flippers </a:t>
            </a:r>
            <a:r>
              <a:rPr lang="en-US" altLang="en-US" sz="2400" dirty="0"/>
              <a:t>for swimming</a:t>
            </a:r>
          </a:p>
          <a:p>
            <a:pPr eaLnBrk="1" hangingPunct="1">
              <a:lnSpc>
                <a:spcPct val="90000"/>
              </a:lnSpc>
              <a:defRPr/>
            </a:pPr>
            <a:r>
              <a:rPr lang="en-US" altLang="en-US" sz="2400" dirty="0"/>
              <a:t>35 species</a:t>
            </a:r>
          </a:p>
          <a:p>
            <a:pPr eaLnBrk="1" hangingPunct="1">
              <a:lnSpc>
                <a:spcPct val="90000"/>
              </a:lnSpc>
              <a:defRPr/>
            </a:pPr>
            <a:r>
              <a:rPr lang="en-US" altLang="en-US" sz="2400" dirty="0"/>
              <a:t>What are they? </a:t>
            </a:r>
          </a:p>
          <a:p>
            <a:pPr lvl="1" eaLnBrk="1" hangingPunct="1">
              <a:lnSpc>
                <a:spcPct val="90000"/>
              </a:lnSpc>
              <a:buFont typeface="Tahoma" charset="0"/>
              <a:buChar char="–"/>
              <a:defRPr/>
            </a:pPr>
            <a:r>
              <a:rPr lang="en-US" altLang="en-US" sz="2000" dirty="0"/>
              <a:t>Seals, sea lions, and walruses</a:t>
            </a:r>
          </a:p>
          <a:p>
            <a:pPr eaLnBrk="1" hangingPunct="1">
              <a:lnSpc>
                <a:spcPct val="90000"/>
              </a:lnSpc>
              <a:defRPr/>
            </a:pPr>
            <a:endParaRPr lang="en-US" altLang="en-US" sz="2000" dirty="0"/>
          </a:p>
        </p:txBody>
      </p:sp>
      <p:sp>
        <p:nvSpPr>
          <p:cNvPr id="7" name="Slide Number Placeholder 6">
            <a:extLst>
              <a:ext uri="{FF2B5EF4-FFF2-40B4-BE49-F238E27FC236}">
                <a16:creationId xmlns:a16="http://schemas.microsoft.com/office/drawing/2014/main" id="{0B29DA0B-31BB-604D-B845-20EBDA86364F}"/>
              </a:ext>
            </a:extLst>
          </p:cNvPr>
          <p:cNvSpPr>
            <a:spLocks noGrp="1"/>
          </p:cNvSpPr>
          <p:nvPr>
            <p:ph type="sldNum" sz="quarter" idx="12"/>
          </p:nvPr>
        </p:nvSpPr>
        <p:spPr/>
        <p:txBody>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defRPr/>
            </a:pPr>
            <a:fld id="{3DD658DE-A6A1-C348-9E96-8FFC2DE08104}" type="slidenum">
              <a:rPr lang="en-US" altLang="en-US" sz="1400">
                <a:latin typeface="Arial" charset="0"/>
              </a:rPr>
              <a:pPr>
                <a:defRPr/>
              </a:pPr>
              <a:t>4</a:t>
            </a:fld>
            <a:endParaRPr lang="en-US" altLang="en-US" sz="1400">
              <a:latin typeface="Arial" charset="0"/>
            </a:endParaRPr>
          </a:p>
        </p:txBody>
      </p:sp>
      <p:pic>
        <p:nvPicPr>
          <p:cNvPr id="2" name="Picture 1">
            <a:extLst>
              <a:ext uri="{FF2B5EF4-FFF2-40B4-BE49-F238E27FC236}">
                <a16:creationId xmlns:a16="http://schemas.microsoft.com/office/drawing/2014/main" id="{106CA8D9-304C-C943-A747-91F1FBB6E383}"/>
              </a:ext>
            </a:extLst>
          </p:cNvPr>
          <p:cNvPicPr>
            <a:picLocks noChangeAspect="1"/>
          </p:cNvPicPr>
          <p:nvPr/>
        </p:nvPicPr>
        <p:blipFill>
          <a:blip r:embed="rId2"/>
          <a:stretch>
            <a:fillRect/>
          </a:stretch>
        </p:blipFill>
        <p:spPr>
          <a:xfrm>
            <a:off x="6446520" y="1974342"/>
            <a:ext cx="5745480" cy="4883658"/>
          </a:xfrm>
          <a:prstGeom prst="rect">
            <a:avLst/>
          </a:prstGeom>
        </p:spPr>
      </p:pic>
    </p:spTree>
    <p:extLst>
      <p:ext uri="{BB962C8B-B14F-4D97-AF65-F5344CB8AC3E}">
        <p14:creationId xmlns:p14="http://schemas.microsoft.com/office/powerpoint/2010/main" val="31312852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61475">
                                            <p:txEl>
                                              <p:pRg st="7" end="7"/>
                                            </p:txEl>
                                          </p:spTgt>
                                        </p:tgtEl>
                                        <p:attrNameLst>
                                          <p:attrName>style.visibility</p:attrName>
                                        </p:attrNameLst>
                                      </p:cBhvr>
                                      <p:to>
                                        <p:strVal val="visible"/>
                                      </p:to>
                                    </p:set>
                                    <p:anim calcmode="lin" valueType="num">
                                      <p:cBhvr additive="base">
                                        <p:cTn id="7" dur="500" fill="hold"/>
                                        <p:tgtEl>
                                          <p:spTgt spid="361475">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14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55A418C9-9565-B64C-AC70-C71C1ECA8D4A}"/>
              </a:ext>
            </a:extLst>
          </p:cNvPr>
          <p:cNvSpPr>
            <a:spLocks noGrp="1"/>
          </p:cNvSpPr>
          <p:nvPr>
            <p:ph type="sldNum" sz="quarter" idx="12"/>
          </p:nvPr>
        </p:nvSpPr>
        <p:spPr/>
        <p:txBody>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defRPr/>
            </a:pPr>
            <a:fld id="{C98F55B1-9D8D-9141-8E41-AC70B557444B}" type="slidenum">
              <a:rPr lang="en-US" altLang="en-US" sz="1400">
                <a:latin typeface="Arial" charset="0"/>
              </a:rPr>
              <a:pPr>
                <a:defRPr/>
              </a:pPr>
              <a:t>5</a:t>
            </a:fld>
            <a:endParaRPr lang="en-US" altLang="en-US" sz="1400">
              <a:latin typeface="Arial" charset="0"/>
            </a:endParaRPr>
          </a:p>
        </p:txBody>
      </p:sp>
      <p:sp>
        <p:nvSpPr>
          <p:cNvPr id="357381" name="Rectangle 5">
            <a:extLst>
              <a:ext uri="{FF2B5EF4-FFF2-40B4-BE49-F238E27FC236}">
                <a16:creationId xmlns:a16="http://schemas.microsoft.com/office/drawing/2014/main" id="{5098163C-7018-EF43-B588-DFE72934E5AD}"/>
              </a:ext>
            </a:extLst>
          </p:cNvPr>
          <p:cNvSpPr>
            <a:spLocks noGrp="1" noChangeArrowheads="1"/>
          </p:cNvSpPr>
          <p:nvPr>
            <p:ph type="title"/>
          </p:nvPr>
        </p:nvSpPr>
        <p:spPr>
          <a:xfrm>
            <a:off x="1981200" y="0"/>
            <a:ext cx="8229600" cy="774700"/>
          </a:xfrm>
        </p:spPr>
        <p:txBody>
          <a:bodyPr/>
          <a:lstStyle/>
          <a:p>
            <a:pPr algn="ctr" eaLnBrk="1" hangingPunct="1">
              <a:defRPr/>
            </a:pPr>
            <a:r>
              <a:rPr lang="en-US" altLang="en-US" dirty="0"/>
              <a:t>Sea lions vs. seals</a:t>
            </a:r>
          </a:p>
        </p:txBody>
      </p:sp>
      <p:sp>
        <p:nvSpPr>
          <p:cNvPr id="357382" name="Rectangle 6">
            <a:extLst>
              <a:ext uri="{FF2B5EF4-FFF2-40B4-BE49-F238E27FC236}">
                <a16:creationId xmlns:a16="http://schemas.microsoft.com/office/drawing/2014/main" id="{B2C80273-92F7-544E-901E-38C159C4663F}"/>
              </a:ext>
            </a:extLst>
          </p:cNvPr>
          <p:cNvSpPr>
            <a:spLocks noGrp="1" noChangeArrowheads="1"/>
          </p:cNvSpPr>
          <p:nvPr>
            <p:ph type="body" idx="1"/>
          </p:nvPr>
        </p:nvSpPr>
        <p:spPr>
          <a:xfrm>
            <a:off x="1524000" y="685800"/>
            <a:ext cx="9144000" cy="5791200"/>
          </a:xfrm>
        </p:spPr>
        <p:txBody>
          <a:bodyPr/>
          <a:lstStyle/>
          <a:p>
            <a:pPr eaLnBrk="1" hangingPunct="1">
              <a:defRPr/>
            </a:pPr>
            <a:r>
              <a:rPr lang="en-US" altLang="en-US" sz="2800" dirty="0"/>
              <a:t>How to tell the difference: </a:t>
            </a:r>
            <a:r>
              <a:rPr lang="en-US" altLang="en-US" sz="2800" dirty="0">
                <a:hlinkClick r:id="rId2"/>
              </a:rPr>
              <a:t>VIDEO</a:t>
            </a:r>
            <a:endParaRPr lang="en-US" altLang="en-US" sz="2800" dirty="0"/>
          </a:p>
          <a:p>
            <a:pPr lvl="1" eaLnBrk="1" hangingPunct="1">
              <a:buFont typeface="Tahoma" charset="0"/>
              <a:buChar char="–"/>
              <a:defRPr/>
            </a:pPr>
            <a:r>
              <a:rPr lang="en-US" altLang="en-US" sz="2400" dirty="0"/>
              <a:t>Sea lions have ear flaps, longer necks, can support themselves on land (walk)</a:t>
            </a:r>
          </a:p>
        </p:txBody>
      </p:sp>
      <p:sp>
        <p:nvSpPr>
          <p:cNvPr id="54276" name="Text Box 4">
            <a:extLst>
              <a:ext uri="{FF2B5EF4-FFF2-40B4-BE49-F238E27FC236}">
                <a16:creationId xmlns:a16="http://schemas.microsoft.com/office/drawing/2014/main" id="{25C6FA41-0836-444D-A50B-21184F74B31A}"/>
              </a:ext>
            </a:extLst>
          </p:cNvPr>
          <p:cNvSpPr txBox="1">
            <a:spLocks noChangeArrowheads="1"/>
          </p:cNvSpPr>
          <p:nvPr/>
        </p:nvSpPr>
        <p:spPr bwMode="auto">
          <a:xfrm>
            <a:off x="1524000" y="0"/>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hlink"/>
              </a:buClr>
              <a:buSzPct val="120000"/>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hlink"/>
              </a:buClr>
              <a:buSzPct val="80000"/>
              <a:buFont typeface="Wingdings" pitchFamily="2" charset="2"/>
              <a:buChar char="v"/>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ea typeface="ＭＳ Ｐゴシック" panose="020B0600070205080204" pitchFamily="34" charset="-128"/>
              </a:defRPr>
            </a:lvl9pPr>
          </a:lstStyle>
          <a:p>
            <a:pPr eaLnBrk="1" hangingPunct="1">
              <a:spcBef>
                <a:spcPct val="50000"/>
              </a:spcBef>
              <a:buClrTx/>
              <a:buSzTx/>
              <a:buFontTx/>
              <a:buNone/>
            </a:pPr>
            <a:endParaRPr lang="en-US" altLang="en-US" sz="1200">
              <a:latin typeface="Arial" panose="020B0604020202020204" pitchFamily="34" charset="0"/>
            </a:endParaRPr>
          </a:p>
        </p:txBody>
      </p:sp>
      <p:pic>
        <p:nvPicPr>
          <p:cNvPr id="54277" name="Picture 8" descr="cas24204_09_09">
            <a:extLst>
              <a:ext uri="{FF2B5EF4-FFF2-40B4-BE49-F238E27FC236}">
                <a16:creationId xmlns:a16="http://schemas.microsoft.com/office/drawing/2014/main" id="{98099E27-A878-1F40-B7EF-346C7A2D86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955" y="2049517"/>
            <a:ext cx="11058090" cy="4489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A155510-27C8-D042-98F8-54661A2A8BB0}"/>
              </a:ext>
            </a:extLst>
          </p:cNvPr>
          <p:cNvSpPr txBox="1"/>
          <p:nvPr/>
        </p:nvSpPr>
        <p:spPr>
          <a:xfrm>
            <a:off x="1821627" y="5407571"/>
            <a:ext cx="3773214" cy="854080"/>
          </a:xfrm>
          <a:prstGeom prst="rect">
            <a:avLst/>
          </a:prstGeom>
          <a:solidFill>
            <a:schemeClr val="bg1"/>
          </a:solidFill>
        </p:spPr>
        <p:txBody>
          <a:bodyPr wrap="square" rtlCol="0">
            <a:spAutoFit/>
          </a:bodyPr>
          <a:lstStyle/>
          <a:p>
            <a:r>
              <a:rPr lang="en-US" sz="1650" dirty="0"/>
              <a:t>Anterior flippers rotate backward on land to support upper body. Can walk on land with all 4 limbs.</a:t>
            </a:r>
          </a:p>
        </p:txBody>
      </p:sp>
      <p:sp>
        <p:nvSpPr>
          <p:cNvPr id="9" name="TextBox 8">
            <a:extLst>
              <a:ext uri="{FF2B5EF4-FFF2-40B4-BE49-F238E27FC236}">
                <a16:creationId xmlns:a16="http://schemas.microsoft.com/office/drawing/2014/main" id="{5E26079F-24F0-E941-8BCA-56D3203AD441}"/>
              </a:ext>
            </a:extLst>
          </p:cNvPr>
          <p:cNvSpPr txBox="1"/>
          <p:nvPr/>
        </p:nvSpPr>
        <p:spPr>
          <a:xfrm>
            <a:off x="6551886" y="5288605"/>
            <a:ext cx="3396155" cy="584775"/>
          </a:xfrm>
          <a:prstGeom prst="rect">
            <a:avLst/>
          </a:prstGeom>
          <a:solidFill>
            <a:schemeClr val="bg1"/>
          </a:solidFill>
        </p:spPr>
        <p:txBody>
          <a:bodyPr wrap="square" rtlCol="0">
            <a:spAutoFit/>
          </a:bodyPr>
          <a:lstStyle/>
          <a:p>
            <a:r>
              <a:rPr lang="en-US" sz="1600" dirty="0"/>
              <a:t>Anterior flippers cannot rotate backward.  Used only for swimming. </a:t>
            </a:r>
          </a:p>
        </p:txBody>
      </p:sp>
    </p:spTree>
    <p:extLst>
      <p:ext uri="{BB962C8B-B14F-4D97-AF65-F5344CB8AC3E}">
        <p14:creationId xmlns:p14="http://schemas.microsoft.com/office/powerpoint/2010/main" val="1549401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30F27A6-E8CB-274E-AADF-4CD3F2E22B2F}"/>
              </a:ext>
            </a:extLst>
          </p:cNvPr>
          <p:cNvSpPr>
            <a:spLocks noGrp="1"/>
          </p:cNvSpPr>
          <p:nvPr>
            <p:ph type="sldNum" sz="quarter" idx="12"/>
          </p:nvPr>
        </p:nvSpPr>
        <p:spPr/>
        <p:txBody>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defRPr/>
            </a:pPr>
            <a:fld id="{E008251D-528E-2047-83C9-DFA59C5EDCF4}" type="slidenum">
              <a:rPr lang="en-US" altLang="en-US" sz="1400">
                <a:latin typeface="Arial" charset="0"/>
              </a:rPr>
              <a:pPr>
                <a:defRPr/>
              </a:pPr>
              <a:t>6</a:t>
            </a:fld>
            <a:endParaRPr lang="en-US" altLang="en-US" sz="1400">
              <a:latin typeface="Arial" charset="0"/>
            </a:endParaRPr>
          </a:p>
        </p:txBody>
      </p:sp>
      <p:sp>
        <p:nvSpPr>
          <p:cNvPr id="365570" name="Rectangle 2">
            <a:extLst>
              <a:ext uri="{FF2B5EF4-FFF2-40B4-BE49-F238E27FC236}">
                <a16:creationId xmlns:a16="http://schemas.microsoft.com/office/drawing/2014/main" id="{728EB17E-9538-1B40-8BDD-C1D35773B0A3}"/>
              </a:ext>
            </a:extLst>
          </p:cNvPr>
          <p:cNvSpPr>
            <a:spLocks noGrp="1" noChangeArrowheads="1"/>
          </p:cNvSpPr>
          <p:nvPr>
            <p:ph type="title"/>
          </p:nvPr>
        </p:nvSpPr>
        <p:spPr>
          <a:xfrm>
            <a:off x="1981200" y="152400"/>
            <a:ext cx="8229600" cy="838200"/>
          </a:xfrm>
        </p:spPr>
        <p:txBody>
          <a:bodyPr/>
          <a:lstStyle/>
          <a:p>
            <a:pPr algn="ctr" eaLnBrk="1" hangingPunct="1">
              <a:defRPr/>
            </a:pPr>
            <a:r>
              <a:rPr lang="en-US" altLang="en-US"/>
              <a:t>Walrus (Order Pinnipedia)</a:t>
            </a:r>
          </a:p>
        </p:txBody>
      </p:sp>
      <p:sp>
        <p:nvSpPr>
          <p:cNvPr id="365571" name="Rectangle 3">
            <a:extLst>
              <a:ext uri="{FF2B5EF4-FFF2-40B4-BE49-F238E27FC236}">
                <a16:creationId xmlns:a16="http://schemas.microsoft.com/office/drawing/2014/main" id="{5D621057-7DB8-7D43-87D6-D759A442295A}"/>
              </a:ext>
            </a:extLst>
          </p:cNvPr>
          <p:cNvSpPr>
            <a:spLocks noGrp="1" noChangeArrowheads="1"/>
          </p:cNvSpPr>
          <p:nvPr>
            <p:ph type="body" idx="1"/>
          </p:nvPr>
        </p:nvSpPr>
        <p:spPr>
          <a:xfrm>
            <a:off x="251460" y="1143000"/>
            <a:ext cx="10416540" cy="5562600"/>
          </a:xfrm>
        </p:spPr>
        <p:txBody>
          <a:bodyPr/>
          <a:lstStyle/>
          <a:p>
            <a:pPr eaLnBrk="1" hangingPunct="1">
              <a:lnSpc>
                <a:spcPct val="80000"/>
              </a:lnSpc>
              <a:defRPr/>
            </a:pPr>
            <a:r>
              <a:rPr lang="en-US" sz="2400" dirty="0">
                <a:cs typeface="+mn-cs"/>
              </a:rPr>
              <a:t>Liv</a:t>
            </a:r>
            <a:r>
              <a:rPr lang="en-US" sz="2400" dirty="0"/>
              <a:t>e in Arctic ocean, rest on ice floes</a:t>
            </a:r>
            <a:endParaRPr lang="en-US" sz="2400" dirty="0">
              <a:cs typeface="+mn-cs"/>
            </a:endParaRPr>
          </a:p>
          <a:p>
            <a:pPr eaLnBrk="1" hangingPunct="1">
              <a:lnSpc>
                <a:spcPct val="80000"/>
              </a:lnSpc>
              <a:defRPr/>
            </a:pPr>
            <a:r>
              <a:rPr lang="en-US" sz="2400" dirty="0">
                <a:cs typeface="+mn-cs"/>
              </a:rPr>
              <a:t>Absence of external ears</a:t>
            </a:r>
          </a:p>
          <a:p>
            <a:pPr eaLnBrk="1" hangingPunct="1">
              <a:lnSpc>
                <a:spcPct val="80000"/>
              </a:lnSpc>
              <a:defRPr/>
            </a:pPr>
            <a:r>
              <a:rPr lang="en-US" sz="2400" dirty="0">
                <a:cs typeface="+mn-cs"/>
              </a:rPr>
              <a:t>Tusks </a:t>
            </a:r>
          </a:p>
          <a:p>
            <a:pPr eaLnBrk="1" hangingPunct="1">
              <a:lnSpc>
                <a:spcPct val="80000"/>
              </a:lnSpc>
              <a:defRPr/>
            </a:pPr>
            <a:r>
              <a:rPr lang="en-US" sz="2400" dirty="0">
                <a:cs typeface="+mn-cs"/>
              </a:rPr>
              <a:t>On land, walruses are capable of rotating their hind flippers to walk on all fours as in sea lions. </a:t>
            </a:r>
          </a:p>
          <a:p>
            <a:pPr eaLnBrk="1" hangingPunct="1">
              <a:lnSpc>
                <a:spcPct val="80000"/>
              </a:lnSpc>
              <a:defRPr/>
            </a:pPr>
            <a:r>
              <a:rPr lang="en-US" sz="2400" dirty="0">
                <a:cs typeface="+mn-cs"/>
              </a:rPr>
              <a:t>Food: mainly bivalve mollusks (clams); also other benthic invertebrates like worms, snails, sea cucumbers, squids, and crabs. May occasionally prey on fishes such as polar cod and scavenge on seal carcasses. </a:t>
            </a:r>
          </a:p>
          <a:p>
            <a:pPr eaLnBrk="1" hangingPunct="1">
              <a:lnSpc>
                <a:spcPct val="80000"/>
              </a:lnSpc>
              <a:defRPr/>
            </a:pPr>
            <a:r>
              <a:rPr lang="en-US" sz="2800" dirty="0">
                <a:cs typeface="+mn-cs"/>
                <a:hlinkClick r:id="rId2"/>
              </a:rPr>
              <a:t>VIDEO</a:t>
            </a:r>
            <a:endParaRPr lang="en-US" sz="2800" dirty="0">
              <a:cs typeface="+mn-cs"/>
            </a:endParaRPr>
          </a:p>
          <a:p>
            <a:pPr eaLnBrk="1" hangingPunct="1">
              <a:lnSpc>
                <a:spcPct val="80000"/>
              </a:lnSpc>
              <a:defRPr/>
            </a:pPr>
            <a:endParaRPr lang="en-US" sz="2800" dirty="0">
              <a:cs typeface="+mn-cs"/>
            </a:endParaRPr>
          </a:p>
        </p:txBody>
      </p:sp>
      <p:pic>
        <p:nvPicPr>
          <p:cNvPr id="55300" name="Picture 1">
            <a:extLst>
              <a:ext uri="{FF2B5EF4-FFF2-40B4-BE49-F238E27FC236}">
                <a16:creationId xmlns:a16="http://schemas.microsoft.com/office/drawing/2014/main" id="{DAF253D0-A227-F744-8560-A1E7E8BD1D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58063" y="4164012"/>
            <a:ext cx="3810000"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2">
            <a:extLst>
              <a:ext uri="{FF2B5EF4-FFF2-40B4-BE49-F238E27FC236}">
                <a16:creationId xmlns:a16="http://schemas.microsoft.com/office/drawing/2014/main" id="{252813F1-EC1A-A041-955B-E846FF99D8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12579" y="4054100"/>
            <a:ext cx="4745421" cy="2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0991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15A8C69-8B06-8E49-9A68-38F8AF99E37B}"/>
              </a:ext>
            </a:extLst>
          </p:cNvPr>
          <p:cNvSpPr>
            <a:spLocks noGrp="1"/>
          </p:cNvSpPr>
          <p:nvPr>
            <p:ph type="sldNum" sz="quarter" idx="12"/>
          </p:nvPr>
        </p:nvSpPr>
        <p:spPr/>
        <p:txBody>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defRPr/>
            </a:pPr>
            <a:fld id="{5A7705FC-D6CE-954B-A99D-2EB12231F496}" type="slidenum">
              <a:rPr lang="en-US" altLang="en-US" sz="1400">
                <a:latin typeface="Arial" charset="0"/>
              </a:rPr>
              <a:pPr>
                <a:defRPr/>
              </a:pPr>
              <a:t>7</a:t>
            </a:fld>
            <a:endParaRPr lang="en-US" altLang="en-US" sz="1400">
              <a:latin typeface="Arial" charset="0"/>
            </a:endParaRPr>
          </a:p>
        </p:txBody>
      </p:sp>
      <p:sp>
        <p:nvSpPr>
          <p:cNvPr id="369666" name="Rectangle 2">
            <a:extLst>
              <a:ext uri="{FF2B5EF4-FFF2-40B4-BE49-F238E27FC236}">
                <a16:creationId xmlns:a16="http://schemas.microsoft.com/office/drawing/2014/main" id="{84097D44-B568-D24D-B326-E6F1A10AC62D}"/>
              </a:ext>
            </a:extLst>
          </p:cNvPr>
          <p:cNvSpPr>
            <a:spLocks noGrp="1" noChangeArrowheads="1"/>
          </p:cNvSpPr>
          <p:nvPr>
            <p:ph type="title"/>
          </p:nvPr>
        </p:nvSpPr>
        <p:spPr>
          <a:xfrm>
            <a:off x="1981200" y="0"/>
            <a:ext cx="8229600" cy="838200"/>
          </a:xfrm>
        </p:spPr>
        <p:txBody>
          <a:bodyPr/>
          <a:lstStyle/>
          <a:p>
            <a:pPr algn="ctr" eaLnBrk="1" hangingPunct="1">
              <a:defRPr/>
            </a:pPr>
            <a:r>
              <a:rPr lang="en-US" altLang="en-US" dirty="0"/>
              <a:t>Sea Otters</a:t>
            </a:r>
          </a:p>
        </p:txBody>
      </p:sp>
      <p:sp>
        <p:nvSpPr>
          <p:cNvPr id="369667" name="Rectangle 3">
            <a:extLst>
              <a:ext uri="{FF2B5EF4-FFF2-40B4-BE49-F238E27FC236}">
                <a16:creationId xmlns:a16="http://schemas.microsoft.com/office/drawing/2014/main" id="{FE4104A2-4450-D749-A471-B8A62FABDEC9}"/>
              </a:ext>
            </a:extLst>
          </p:cNvPr>
          <p:cNvSpPr>
            <a:spLocks noGrp="1" noChangeArrowheads="1"/>
          </p:cNvSpPr>
          <p:nvPr>
            <p:ph type="body" idx="1"/>
          </p:nvPr>
        </p:nvSpPr>
        <p:spPr>
          <a:xfrm>
            <a:off x="163830" y="838200"/>
            <a:ext cx="7726681" cy="5791200"/>
          </a:xfrm>
        </p:spPr>
        <p:txBody>
          <a:bodyPr>
            <a:normAutofit fontScale="92500" lnSpcReduction="10000"/>
          </a:bodyPr>
          <a:lstStyle/>
          <a:p>
            <a:pPr eaLnBrk="1" hangingPunct="1">
              <a:lnSpc>
                <a:spcPct val="80000"/>
              </a:lnSpc>
              <a:defRPr/>
            </a:pPr>
            <a:r>
              <a:rPr lang="en-US" sz="2400" dirty="0">
                <a:cs typeface="+mn-cs"/>
              </a:rPr>
              <a:t>Fine, dense fur coats for insulation, no blubber </a:t>
            </a:r>
          </a:p>
          <a:p>
            <a:pPr eaLnBrk="1" hangingPunct="1">
              <a:lnSpc>
                <a:spcPct val="80000"/>
              </a:lnSpc>
              <a:defRPr/>
            </a:pPr>
            <a:r>
              <a:rPr lang="en-US" sz="2400" dirty="0">
                <a:cs typeface="+mn-cs"/>
              </a:rPr>
              <a:t>Smallest true marine mammal</a:t>
            </a:r>
          </a:p>
          <a:p>
            <a:pPr eaLnBrk="1" hangingPunct="1">
              <a:lnSpc>
                <a:spcPct val="80000"/>
              </a:lnSpc>
              <a:defRPr/>
            </a:pPr>
            <a:r>
              <a:rPr lang="en-US" sz="2400" dirty="0">
                <a:cs typeface="+mn-cs"/>
              </a:rPr>
              <a:t>Front feet small with retractile claws; hind feet broad and webbed</a:t>
            </a:r>
          </a:p>
          <a:p>
            <a:pPr eaLnBrk="1" hangingPunct="1">
              <a:lnSpc>
                <a:spcPct val="80000"/>
              </a:lnSpc>
              <a:defRPr/>
            </a:pPr>
            <a:r>
              <a:rPr lang="en-US" sz="2400" dirty="0">
                <a:cs typeface="+mn-cs"/>
              </a:rPr>
              <a:t>Metabolic rate higher than most mammals of similar size so must consume large quantities of food. Adult sea otters may eat as much as 9 kg (20 lb.) of food each day: sea urchins, crabs, abalone, clams, mussels, octopuses, and fishes.</a:t>
            </a:r>
          </a:p>
          <a:p>
            <a:pPr eaLnBrk="1" hangingPunct="1">
              <a:lnSpc>
                <a:spcPct val="80000"/>
              </a:lnSpc>
              <a:defRPr/>
            </a:pPr>
            <a:r>
              <a:rPr lang="en-US" sz="2400" dirty="0">
                <a:cs typeface="+mn-cs"/>
              </a:rPr>
              <a:t>Three subspecies, or races, of </a:t>
            </a:r>
            <a:r>
              <a:rPr lang="en-US" sz="2400" i="1" dirty="0" err="1">
                <a:cs typeface="+mn-cs"/>
              </a:rPr>
              <a:t>Enhydra</a:t>
            </a:r>
            <a:r>
              <a:rPr lang="en-US" sz="2400" i="1" dirty="0">
                <a:cs typeface="+mn-cs"/>
              </a:rPr>
              <a:t> </a:t>
            </a:r>
            <a:r>
              <a:rPr lang="en-US" sz="2400" i="1" dirty="0" err="1">
                <a:cs typeface="+mn-cs"/>
              </a:rPr>
              <a:t>lutris</a:t>
            </a:r>
            <a:r>
              <a:rPr lang="en-US" sz="2400" i="1" dirty="0">
                <a:cs typeface="+mn-cs"/>
              </a:rPr>
              <a:t> </a:t>
            </a:r>
            <a:r>
              <a:rPr lang="en-US" sz="2400" dirty="0">
                <a:cs typeface="+mn-cs"/>
              </a:rPr>
              <a:t>(small differences in size, amount of time spent on land):</a:t>
            </a:r>
          </a:p>
          <a:p>
            <a:pPr marL="0" indent="0" eaLnBrk="1" hangingPunct="1">
              <a:lnSpc>
                <a:spcPct val="80000"/>
              </a:lnSpc>
              <a:buFontTx/>
              <a:buNone/>
              <a:defRPr/>
            </a:pPr>
            <a:r>
              <a:rPr lang="en-US" sz="2400" dirty="0">
                <a:cs typeface="+mn-cs"/>
              </a:rPr>
              <a:t>	Asian (northern Japan and Siberia)</a:t>
            </a:r>
          </a:p>
          <a:p>
            <a:pPr marL="0" indent="0" eaLnBrk="1" hangingPunct="1">
              <a:lnSpc>
                <a:spcPct val="80000"/>
              </a:lnSpc>
              <a:buFontTx/>
              <a:buNone/>
              <a:defRPr/>
            </a:pPr>
            <a:r>
              <a:rPr lang="en-US" sz="2400" dirty="0">
                <a:cs typeface="+mn-cs"/>
              </a:rPr>
              <a:t>	Alaskan</a:t>
            </a:r>
          </a:p>
          <a:p>
            <a:pPr marL="0" indent="0" eaLnBrk="1" hangingPunct="1">
              <a:lnSpc>
                <a:spcPct val="80000"/>
              </a:lnSpc>
              <a:buFontTx/>
              <a:buNone/>
              <a:defRPr/>
            </a:pPr>
            <a:r>
              <a:rPr lang="en-US" sz="2400" dirty="0">
                <a:cs typeface="+mn-cs"/>
              </a:rPr>
              <a:t>	California </a:t>
            </a:r>
          </a:p>
          <a:p>
            <a:pPr marL="0" indent="0" eaLnBrk="1" hangingPunct="1">
              <a:lnSpc>
                <a:spcPct val="80000"/>
              </a:lnSpc>
              <a:buFontTx/>
              <a:buNone/>
              <a:defRPr/>
            </a:pPr>
            <a:r>
              <a:rPr lang="en-US" sz="2400" dirty="0">
                <a:cs typeface="+mn-cs"/>
                <a:hlinkClick r:id="rId2"/>
              </a:rPr>
              <a:t>Video</a:t>
            </a:r>
            <a:r>
              <a:rPr lang="en-US" sz="2400" dirty="0">
                <a:cs typeface="+mn-cs"/>
              </a:rPr>
              <a:t>		</a:t>
            </a:r>
            <a:r>
              <a:rPr lang="en-US" sz="2400" dirty="0">
                <a:cs typeface="+mn-cs"/>
                <a:hlinkClick r:id="rId3"/>
              </a:rPr>
              <a:t>Another Video </a:t>
            </a:r>
            <a:endParaRPr lang="en-US" sz="2400" dirty="0">
              <a:cs typeface="+mn-cs"/>
            </a:endParaRPr>
          </a:p>
          <a:p>
            <a:pPr marL="0" indent="0" eaLnBrk="1" hangingPunct="1">
              <a:lnSpc>
                <a:spcPct val="80000"/>
              </a:lnSpc>
              <a:buFontTx/>
              <a:buNone/>
              <a:defRPr/>
            </a:pPr>
            <a:r>
              <a:rPr lang="en-US" sz="2400" dirty="0">
                <a:cs typeface="+mn-cs"/>
              </a:rPr>
              <a:t>	Typically found in waters close to shore. The Alaskan sea otter has a greater tendency to come to shore than the California sea otter</a:t>
            </a:r>
          </a:p>
          <a:p>
            <a:pPr marL="0" indent="0" eaLnBrk="1" hangingPunct="1">
              <a:lnSpc>
                <a:spcPct val="80000"/>
              </a:lnSpc>
              <a:buFontTx/>
              <a:buNone/>
              <a:defRPr/>
            </a:pPr>
            <a:endParaRPr lang="en-US" sz="2400" dirty="0">
              <a:cs typeface="+mn-cs"/>
            </a:endParaRPr>
          </a:p>
          <a:p>
            <a:pPr marL="0" indent="0" eaLnBrk="1" hangingPunct="1">
              <a:lnSpc>
                <a:spcPct val="80000"/>
              </a:lnSpc>
              <a:buFontTx/>
              <a:buNone/>
              <a:defRPr/>
            </a:pPr>
            <a:endParaRPr lang="en-US" sz="2400" dirty="0">
              <a:cs typeface="+mn-cs"/>
            </a:endParaRPr>
          </a:p>
          <a:p>
            <a:pPr marL="0" indent="0" eaLnBrk="1" hangingPunct="1">
              <a:lnSpc>
                <a:spcPct val="80000"/>
              </a:lnSpc>
              <a:buFontTx/>
              <a:buNone/>
              <a:defRPr/>
            </a:pPr>
            <a:endParaRPr lang="en-US" sz="2400" dirty="0">
              <a:cs typeface="+mn-cs"/>
            </a:endParaRPr>
          </a:p>
        </p:txBody>
      </p:sp>
      <p:pic>
        <p:nvPicPr>
          <p:cNvPr id="2" name="Picture 1">
            <a:extLst>
              <a:ext uri="{FF2B5EF4-FFF2-40B4-BE49-F238E27FC236}">
                <a16:creationId xmlns:a16="http://schemas.microsoft.com/office/drawing/2014/main" id="{330B936E-3DB7-174C-B4F0-0750C23A2AA8}"/>
              </a:ext>
            </a:extLst>
          </p:cNvPr>
          <p:cNvPicPr>
            <a:picLocks noChangeAspect="1"/>
          </p:cNvPicPr>
          <p:nvPr/>
        </p:nvPicPr>
        <p:blipFill>
          <a:blip r:embed="rId4"/>
          <a:stretch>
            <a:fillRect/>
          </a:stretch>
        </p:blipFill>
        <p:spPr>
          <a:xfrm>
            <a:off x="7872411" y="3920489"/>
            <a:ext cx="4201478" cy="2800985"/>
          </a:xfrm>
          <a:prstGeom prst="rect">
            <a:avLst/>
          </a:prstGeom>
        </p:spPr>
      </p:pic>
      <p:pic>
        <p:nvPicPr>
          <p:cNvPr id="3" name="Picture 2">
            <a:extLst>
              <a:ext uri="{FF2B5EF4-FFF2-40B4-BE49-F238E27FC236}">
                <a16:creationId xmlns:a16="http://schemas.microsoft.com/office/drawing/2014/main" id="{34340D39-5682-7141-964A-2C5EAD97D169}"/>
              </a:ext>
            </a:extLst>
          </p:cNvPr>
          <p:cNvPicPr>
            <a:picLocks noChangeAspect="1"/>
          </p:cNvPicPr>
          <p:nvPr/>
        </p:nvPicPr>
        <p:blipFill>
          <a:blip r:embed="rId5"/>
          <a:stretch>
            <a:fillRect/>
          </a:stretch>
        </p:blipFill>
        <p:spPr>
          <a:xfrm>
            <a:off x="7879622" y="705483"/>
            <a:ext cx="4205157" cy="2955291"/>
          </a:xfrm>
          <a:prstGeom prst="rect">
            <a:avLst/>
          </a:prstGeom>
        </p:spPr>
      </p:pic>
    </p:spTree>
    <p:extLst>
      <p:ext uri="{BB962C8B-B14F-4D97-AF65-F5344CB8AC3E}">
        <p14:creationId xmlns:p14="http://schemas.microsoft.com/office/powerpoint/2010/main" val="3636539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72738" name="Rectangle 2">
            <a:extLst>
              <a:ext uri="{FF2B5EF4-FFF2-40B4-BE49-F238E27FC236}">
                <a16:creationId xmlns:a16="http://schemas.microsoft.com/office/drawing/2014/main" id="{508E434A-1DCD-2C4A-A485-07500136F239}"/>
              </a:ext>
            </a:extLst>
          </p:cNvPr>
          <p:cNvSpPr>
            <a:spLocks noGrp="1" noChangeArrowheads="1"/>
          </p:cNvSpPr>
          <p:nvPr>
            <p:ph type="title"/>
          </p:nvPr>
        </p:nvSpPr>
        <p:spPr>
          <a:xfrm>
            <a:off x="1981200" y="292100"/>
            <a:ext cx="4724400" cy="1384300"/>
          </a:xfrm>
        </p:spPr>
        <p:txBody>
          <a:bodyPr/>
          <a:lstStyle/>
          <a:p>
            <a:pPr algn="ctr" eaLnBrk="1" hangingPunct="1">
              <a:defRPr/>
            </a:pPr>
            <a:r>
              <a:rPr lang="en-US" altLang="en-US"/>
              <a:t>Polar Bear (Order </a:t>
            </a:r>
            <a:r>
              <a:rPr lang="en-US" altLang="en-US" dirty="0" err="1"/>
              <a:t>Carnivora</a:t>
            </a:r>
            <a:r>
              <a:rPr lang="en-US" altLang="en-US" dirty="0"/>
              <a:t>)</a:t>
            </a:r>
          </a:p>
        </p:txBody>
      </p:sp>
      <p:sp>
        <p:nvSpPr>
          <p:cNvPr id="372739" name="Rectangle 3">
            <a:extLst>
              <a:ext uri="{FF2B5EF4-FFF2-40B4-BE49-F238E27FC236}">
                <a16:creationId xmlns:a16="http://schemas.microsoft.com/office/drawing/2014/main" id="{A6A812F5-9ED2-1346-BB5C-A19B97CFA9A0}"/>
              </a:ext>
            </a:extLst>
          </p:cNvPr>
          <p:cNvSpPr>
            <a:spLocks noGrp="1" noChangeArrowheads="1"/>
          </p:cNvSpPr>
          <p:nvPr>
            <p:ph idx="1"/>
          </p:nvPr>
        </p:nvSpPr>
        <p:spPr>
          <a:xfrm>
            <a:off x="525780" y="1574800"/>
            <a:ext cx="9608820" cy="4495800"/>
          </a:xfrm>
        </p:spPr>
        <p:txBody>
          <a:bodyPr>
            <a:normAutofit/>
          </a:bodyPr>
          <a:lstStyle/>
          <a:p>
            <a:pPr marL="0" indent="0" eaLnBrk="1" hangingPunct="1">
              <a:lnSpc>
                <a:spcPct val="80000"/>
              </a:lnSpc>
              <a:buFontTx/>
              <a:buNone/>
              <a:defRPr/>
            </a:pPr>
            <a:endParaRPr lang="en-US" sz="2400" dirty="0">
              <a:cs typeface="+mn-cs"/>
            </a:endParaRPr>
          </a:p>
          <a:p>
            <a:pPr eaLnBrk="1" hangingPunct="1">
              <a:lnSpc>
                <a:spcPct val="80000"/>
              </a:lnSpc>
              <a:defRPr/>
            </a:pPr>
            <a:r>
              <a:rPr lang="en-US" sz="2400" i="1" dirty="0" err="1">
                <a:cs typeface="+mn-cs"/>
              </a:rPr>
              <a:t>Ursus</a:t>
            </a:r>
            <a:r>
              <a:rPr lang="en-US" sz="2400" i="1" dirty="0">
                <a:cs typeface="+mn-cs"/>
              </a:rPr>
              <a:t> </a:t>
            </a:r>
            <a:r>
              <a:rPr lang="en-US" sz="2400" i="1" dirty="0" err="1">
                <a:cs typeface="+mn-cs"/>
              </a:rPr>
              <a:t>maritimus</a:t>
            </a:r>
            <a:endParaRPr lang="en-US" sz="2400" i="1" dirty="0">
              <a:cs typeface="+mn-cs"/>
            </a:endParaRPr>
          </a:p>
          <a:p>
            <a:pPr eaLnBrk="1" hangingPunct="1">
              <a:lnSpc>
                <a:spcPct val="80000"/>
              </a:lnSpc>
              <a:defRPr/>
            </a:pPr>
            <a:r>
              <a:rPr lang="en-US" sz="2400" dirty="0">
                <a:cs typeface="+mn-cs"/>
              </a:rPr>
              <a:t>Largest land carnivore</a:t>
            </a:r>
          </a:p>
          <a:p>
            <a:pPr eaLnBrk="1" hangingPunct="1">
              <a:lnSpc>
                <a:spcPct val="80000"/>
              </a:lnSpc>
              <a:defRPr/>
            </a:pPr>
            <a:r>
              <a:rPr lang="en-US" sz="2400" dirty="0">
                <a:cs typeface="+mn-cs"/>
              </a:rPr>
              <a:t>Spend part of their life on drifting ice in the Arctic Ocean: threatened by decreasing ice</a:t>
            </a:r>
          </a:p>
          <a:p>
            <a:pPr eaLnBrk="1" hangingPunct="1">
              <a:lnSpc>
                <a:spcPct val="80000"/>
              </a:lnSpc>
              <a:defRPr/>
            </a:pPr>
            <a:r>
              <a:rPr lang="en-US" sz="2400" dirty="0">
                <a:cs typeface="+mn-cs"/>
              </a:rPr>
              <a:t>Thick fur coat that appears white in coloration, but is really translucent </a:t>
            </a:r>
          </a:p>
          <a:p>
            <a:pPr eaLnBrk="1" hangingPunct="1">
              <a:lnSpc>
                <a:spcPct val="80000"/>
              </a:lnSpc>
              <a:defRPr/>
            </a:pPr>
            <a:r>
              <a:rPr lang="en-US" sz="2400" dirty="0">
                <a:cs typeface="+mn-cs"/>
              </a:rPr>
              <a:t>Smaller ears and longer necks than other bears (adaptations to low Arctic temperatures)</a:t>
            </a:r>
          </a:p>
          <a:p>
            <a:pPr eaLnBrk="1" hangingPunct="1">
              <a:lnSpc>
                <a:spcPct val="80000"/>
              </a:lnSpc>
              <a:defRPr/>
            </a:pPr>
            <a:r>
              <a:rPr lang="en-US" sz="2400" dirty="0">
                <a:cs typeface="+mn-cs"/>
              </a:rPr>
              <a:t>Adult polar bears need an average of 2 kg (4.4 lb.) of fat per day to maintain their weight. Diet includes mostly ringed and bearded seals but also other seal species, walrus, narwhal, beluga whale, whale carcasses, fishes, birds, eggs, berries, and kelp.</a:t>
            </a:r>
          </a:p>
          <a:p>
            <a:pPr eaLnBrk="1" hangingPunct="1">
              <a:lnSpc>
                <a:spcPct val="80000"/>
              </a:lnSpc>
              <a:defRPr/>
            </a:pPr>
            <a:endParaRPr lang="en-US" sz="2400" dirty="0">
              <a:cs typeface="+mn-cs"/>
            </a:endParaRPr>
          </a:p>
          <a:p>
            <a:pPr eaLnBrk="1" hangingPunct="1">
              <a:lnSpc>
                <a:spcPct val="80000"/>
              </a:lnSpc>
              <a:defRPr/>
            </a:pPr>
            <a:endParaRPr lang="en-US" sz="2400" dirty="0">
              <a:cs typeface="+mn-cs"/>
            </a:endParaRPr>
          </a:p>
        </p:txBody>
      </p:sp>
      <p:sp>
        <p:nvSpPr>
          <p:cNvPr id="7" name="Slide Number Placeholder 6">
            <a:extLst>
              <a:ext uri="{FF2B5EF4-FFF2-40B4-BE49-F238E27FC236}">
                <a16:creationId xmlns:a16="http://schemas.microsoft.com/office/drawing/2014/main" id="{3C999A61-60FF-7E43-A58B-09AEB5D3244A}"/>
              </a:ext>
            </a:extLst>
          </p:cNvPr>
          <p:cNvSpPr>
            <a:spLocks noGrp="1"/>
          </p:cNvSpPr>
          <p:nvPr>
            <p:ph type="sldNum" sz="quarter" idx="12"/>
          </p:nvPr>
        </p:nvSpPr>
        <p:spPr/>
        <p:txBody>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defRPr/>
            </a:pPr>
            <a:fld id="{00645457-0D61-3543-B620-92030402E463}" type="slidenum">
              <a:rPr lang="en-US" altLang="en-US" sz="1400">
                <a:latin typeface="Arial" charset="0"/>
              </a:rPr>
              <a:pPr>
                <a:defRPr/>
              </a:pPr>
              <a:t>8</a:t>
            </a:fld>
            <a:endParaRPr lang="en-US" altLang="en-US" sz="1400">
              <a:latin typeface="Arial" charset="0"/>
            </a:endParaRPr>
          </a:p>
        </p:txBody>
      </p:sp>
      <p:pic>
        <p:nvPicPr>
          <p:cNvPr id="57348" name="Picture 1">
            <a:extLst>
              <a:ext uri="{FF2B5EF4-FFF2-40B4-BE49-F238E27FC236}">
                <a16:creationId xmlns:a16="http://schemas.microsoft.com/office/drawing/2014/main" id="{CD74FCE2-5C5E-FE4B-8994-D36C0E2390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533400"/>
            <a:ext cx="3962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3462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83EB1F-7253-8941-BF52-B5492C9B3B36}"/>
              </a:ext>
            </a:extLst>
          </p:cNvPr>
          <p:cNvSpPr>
            <a:spLocks noGrp="1"/>
          </p:cNvSpPr>
          <p:nvPr>
            <p:ph type="sldNum" sz="quarter" idx="12"/>
          </p:nvPr>
        </p:nvSpPr>
        <p:spPr/>
        <p:txBody>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defRPr/>
            </a:pPr>
            <a:fld id="{5C3339AF-207F-FF4D-89BA-AB6CE70EDD2F}" type="slidenum">
              <a:rPr lang="en-US" altLang="en-US" sz="1400">
                <a:latin typeface="Arial" charset="0"/>
              </a:rPr>
              <a:pPr>
                <a:defRPr/>
              </a:pPr>
              <a:t>9</a:t>
            </a:fld>
            <a:endParaRPr lang="en-US" altLang="en-US" sz="1400">
              <a:latin typeface="Arial" charset="0"/>
            </a:endParaRPr>
          </a:p>
        </p:txBody>
      </p:sp>
      <p:sp>
        <p:nvSpPr>
          <p:cNvPr id="322566" name="Rectangle 6">
            <a:extLst>
              <a:ext uri="{FF2B5EF4-FFF2-40B4-BE49-F238E27FC236}">
                <a16:creationId xmlns:a16="http://schemas.microsoft.com/office/drawing/2014/main" id="{A73EE5C8-2D3F-7047-946C-4FE46247F754}"/>
              </a:ext>
            </a:extLst>
          </p:cNvPr>
          <p:cNvSpPr>
            <a:spLocks noGrp="1" noChangeArrowheads="1"/>
          </p:cNvSpPr>
          <p:nvPr>
            <p:ph type="title"/>
          </p:nvPr>
        </p:nvSpPr>
        <p:spPr>
          <a:xfrm>
            <a:off x="1981200" y="292100"/>
            <a:ext cx="8229600" cy="1003300"/>
          </a:xfrm>
        </p:spPr>
        <p:txBody>
          <a:bodyPr>
            <a:normAutofit fontScale="90000"/>
          </a:bodyPr>
          <a:lstStyle/>
          <a:p>
            <a:pPr algn="ctr" eaLnBrk="1" hangingPunct="1">
              <a:defRPr/>
            </a:pPr>
            <a:r>
              <a:rPr lang="en-US" altLang="en-US" dirty="0"/>
              <a:t>Order </a:t>
            </a:r>
            <a:r>
              <a:rPr lang="en-US" altLang="en-US" dirty="0" err="1"/>
              <a:t>Sirenia</a:t>
            </a:r>
            <a:r>
              <a:rPr lang="en-US" altLang="en-US" dirty="0"/>
              <a:t>: Manatees and Dugongs</a:t>
            </a:r>
          </a:p>
        </p:txBody>
      </p:sp>
      <p:sp>
        <p:nvSpPr>
          <p:cNvPr id="58371" name="Text Box 4">
            <a:extLst>
              <a:ext uri="{FF2B5EF4-FFF2-40B4-BE49-F238E27FC236}">
                <a16:creationId xmlns:a16="http://schemas.microsoft.com/office/drawing/2014/main" id="{8AB29E5D-7EE6-CA4F-8AD7-DC009C8EF9F5}"/>
              </a:ext>
            </a:extLst>
          </p:cNvPr>
          <p:cNvSpPr txBox="1">
            <a:spLocks noChangeArrowheads="1"/>
          </p:cNvSpPr>
          <p:nvPr/>
        </p:nvSpPr>
        <p:spPr bwMode="auto">
          <a:xfrm>
            <a:off x="1524000" y="0"/>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hlink"/>
              </a:buClr>
              <a:buSzPct val="120000"/>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hlink"/>
              </a:buClr>
              <a:buSzPct val="80000"/>
              <a:buFont typeface="Wingdings" pitchFamily="2" charset="2"/>
              <a:buChar char="v"/>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ea typeface="ＭＳ Ｐゴシック" panose="020B0600070205080204" pitchFamily="34" charset="-128"/>
              </a:defRPr>
            </a:lvl9pPr>
          </a:lstStyle>
          <a:p>
            <a:pPr eaLnBrk="1" hangingPunct="1">
              <a:spcBef>
                <a:spcPct val="50000"/>
              </a:spcBef>
              <a:buClrTx/>
              <a:buSzTx/>
              <a:buFontTx/>
              <a:buNone/>
            </a:pPr>
            <a:endParaRPr lang="en-US" altLang="en-US" sz="1200">
              <a:latin typeface="Arial" panose="020B0604020202020204" pitchFamily="34" charset="0"/>
            </a:endParaRPr>
          </a:p>
        </p:txBody>
      </p:sp>
      <p:pic>
        <p:nvPicPr>
          <p:cNvPr id="58372" name="Picture 10" descr="cas24204_09_13">
            <a:extLst>
              <a:ext uri="{FF2B5EF4-FFF2-40B4-BE49-F238E27FC236}">
                <a16:creationId xmlns:a16="http://schemas.microsoft.com/office/drawing/2014/main" id="{FA7B060E-6EC2-BF46-8521-13201DE4CE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165" y="1376363"/>
            <a:ext cx="43053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1">
            <a:extLst>
              <a:ext uri="{FF2B5EF4-FFF2-40B4-BE49-F238E27FC236}">
                <a16:creationId xmlns:a16="http://schemas.microsoft.com/office/drawing/2014/main" id="{DA0FE576-007D-CC40-AF0F-C9A0E75D7E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91487" y="1376363"/>
            <a:ext cx="3781425"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2">
            <a:extLst>
              <a:ext uri="{FF2B5EF4-FFF2-40B4-BE49-F238E27FC236}">
                <a16:creationId xmlns:a16="http://schemas.microsoft.com/office/drawing/2014/main" id="{EAD6766E-B666-4A48-8FA5-1D0E23E86F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73195" y="4119404"/>
            <a:ext cx="4495800"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24373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728</Words>
  <Application>Microsoft Macintosh PowerPoint</Application>
  <PresentationFormat>Widescreen</PresentationFormat>
  <Paragraphs>86</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ＭＳ Ｐゴシック</vt:lpstr>
      <vt:lpstr>Arial</vt:lpstr>
      <vt:lpstr>Calibri</vt:lpstr>
      <vt:lpstr>Calibri Light</vt:lpstr>
      <vt:lpstr>Tahoma</vt:lpstr>
      <vt:lpstr>Office Theme</vt:lpstr>
      <vt:lpstr>Marine Mammals </vt:lpstr>
      <vt:lpstr>Mammals: Basic Characteristics</vt:lpstr>
      <vt:lpstr>Groups of Marine Mammals</vt:lpstr>
      <vt:lpstr>Pinnipeds Order Pinnipedia or Order Carnivora; there is an argument among biologists and taxonomists about where these animals belong) </vt:lpstr>
      <vt:lpstr>Sea lions vs. seals</vt:lpstr>
      <vt:lpstr>Walrus (Order Pinnipedia)</vt:lpstr>
      <vt:lpstr>Sea Otters</vt:lpstr>
      <vt:lpstr>Polar Bear (Order Carnivora)</vt:lpstr>
      <vt:lpstr>Order Sirenia: Manatees and Dugongs</vt:lpstr>
      <vt:lpstr>Manatees and Dugong (Order Sirenia) </vt:lpstr>
      <vt:lpstr>Order Cetacea</vt:lpstr>
      <vt:lpstr>PowerPoint Presentation</vt:lpstr>
      <vt:lpstr>Assignments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7</cp:revision>
  <dcterms:created xsi:type="dcterms:W3CDTF">2019-11-22T15:39:44Z</dcterms:created>
  <dcterms:modified xsi:type="dcterms:W3CDTF">2019-11-22T18:15:20Z</dcterms:modified>
</cp:coreProperties>
</file>