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6A330C8-F5CA-124D-B636-470D0E9090A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4303904-033B-7F47-A720-9B49C4E9A96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ytimes.com/2018/01/09/world/europe/microbeads-ban-uk.html" TargetMode="External"/><Relationship Id="rId3" Type="http://schemas.openxmlformats.org/officeDocument/2006/relationships/hyperlink" Target="http://www.cnn.com/2015/12/30/health/obama-bans-microbead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822" y="727448"/>
            <a:ext cx="7340200" cy="2476125"/>
          </a:xfrm>
        </p:spPr>
        <p:txBody>
          <a:bodyPr/>
          <a:lstStyle/>
          <a:p>
            <a:r>
              <a:rPr lang="en-US" dirty="0" smtClean="0"/>
              <a:t>The U.K. has banned </a:t>
            </a:r>
            <a:r>
              <a:rPr lang="en-US" dirty="0" err="1" smtClean="0"/>
              <a:t>microbeads</a:t>
            </a:r>
            <a:r>
              <a:rPr lang="en-US" dirty="0" smtClean="0"/>
              <a:t>. Why?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by </a:t>
            </a:r>
            <a:r>
              <a:rPr lang="en-US" sz="2000" dirty="0" smtClean="0"/>
              <a:t>Des shoe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err="1" smtClean="0"/>
              <a:t>Ny</a:t>
            </a:r>
            <a:r>
              <a:rPr lang="en-US" sz="2000" dirty="0" smtClean="0"/>
              <a:t>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Current Event presentation by</a:t>
            </a:r>
          </a:p>
          <a:p>
            <a:endParaRPr lang="en-US" dirty="0"/>
          </a:p>
          <a:p>
            <a:r>
              <a:rPr lang="en-US" dirty="0" smtClean="0"/>
              <a:t>Mrs. Fravel</a:t>
            </a:r>
          </a:p>
          <a:p>
            <a:r>
              <a:rPr lang="en-US" dirty="0" smtClean="0"/>
              <a:t>Marine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4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Shoe, Des, “The UK has Banned </a:t>
            </a:r>
            <a:r>
              <a:rPr lang="en-US" dirty="0" err="1" smtClean="0"/>
              <a:t>Microbeads</a:t>
            </a:r>
            <a:r>
              <a:rPr lang="en-US" dirty="0" smtClean="0"/>
              <a:t>. </a:t>
            </a:r>
            <a:r>
              <a:rPr lang="en-US" dirty="0"/>
              <a:t>Why?” New York Times, Jan 9, 2018.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www.nytimes.com/2018/01/09/world/europe/microbeads-ban-uk.html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Imam, </a:t>
            </a:r>
            <a:r>
              <a:rPr lang="en-US" dirty="0" err="1" smtClean="0"/>
              <a:t>Jareen</a:t>
            </a:r>
            <a:r>
              <a:rPr lang="en-US" dirty="0" smtClean="0"/>
              <a:t>. “</a:t>
            </a:r>
            <a:r>
              <a:rPr lang="en-US" dirty="0" err="1" smtClean="0"/>
              <a:t>Microbead</a:t>
            </a:r>
            <a:r>
              <a:rPr lang="en-US" dirty="0" smtClean="0"/>
              <a:t> Ban Signed by President Obama” </a:t>
            </a:r>
            <a:r>
              <a:rPr lang="en-US" dirty="0" err="1" smtClean="0"/>
              <a:t>CNN.com</a:t>
            </a:r>
            <a:r>
              <a:rPr lang="en-US" dirty="0"/>
              <a:t> Dec 21, 2015 </a:t>
            </a:r>
            <a:r>
              <a:rPr lang="en-US" dirty="0">
                <a:hlinkClick r:id="rId3"/>
              </a:rPr>
              <a:t>http://www.cnn.com/2015/12/30/health/obama-bans-microbeads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Imam, </a:t>
            </a:r>
            <a:r>
              <a:rPr lang="en-US" dirty="0" err="1" smtClean="0"/>
              <a:t>Jareen</a:t>
            </a:r>
            <a:r>
              <a:rPr lang="en-US" dirty="0" smtClean="0"/>
              <a:t> “8 Trillion </a:t>
            </a:r>
            <a:r>
              <a:rPr lang="en-US" dirty="0" err="1" smtClean="0"/>
              <a:t>Microbeads</a:t>
            </a:r>
            <a:r>
              <a:rPr lang="en-US" dirty="0" smtClean="0"/>
              <a:t> Pollute Aquatic Habitats Daily” </a:t>
            </a:r>
            <a:r>
              <a:rPr lang="en-US" dirty="0" err="1" smtClean="0"/>
              <a:t>CNN.com</a:t>
            </a:r>
            <a:r>
              <a:rPr lang="en-US" dirty="0" smtClean="0"/>
              <a:t> Oct 6</a:t>
            </a:r>
            <a:r>
              <a:rPr lang="en-US" dirty="0"/>
              <a:t>, 2015 http://</a:t>
            </a:r>
            <a:r>
              <a:rPr lang="en-US" dirty="0" err="1"/>
              <a:t>www.cnn.com</a:t>
            </a:r>
            <a:r>
              <a:rPr lang="en-US" dirty="0"/>
              <a:t>/2015/09/19/us/8-trillion-microbeads-pollute-water-daily-irpt/</a:t>
            </a:r>
            <a:endParaRPr lang="en-US" dirty="0" smtClean="0"/>
          </a:p>
          <a:p>
            <a:r>
              <a:rPr lang="en-US" dirty="0" smtClean="0"/>
              <a:t>Law, Kara Lavender and Thompson, Richard C. “</a:t>
            </a:r>
            <a:r>
              <a:rPr lang="en-US" dirty="0" err="1" smtClean="0"/>
              <a:t>Microplastics</a:t>
            </a:r>
            <a:r>
              <a:rPr lang="en-US" dirty="0" smtClean="0"/>
              <a:t> in the Sea” </a:t>
            </a:r>
            <a:r>
              <a:rPr lang="ro-RO" i="1" dirty="0"/>
              <a:t>Science </a:t>
            </a:r>
            <a:r>
              <a:rPr lang="ro-RO" dirty="0"/>
              <a:t> 11 Jul 2014</a:t>
            </a:r>
            <a:r>
              <a:rPr lang="ro-RO" dirty="0" smtClean="0"/>
              <a:t>: </a:t>
            </a:r>
            <a:r>
              <a:rPr lang="en-US" dirty="0" smtClean="0"/>
              <a:t>Vol</a:t>
            </a:r>
            <a:r>
              <a:rPr lang="en-US" dirty="0"/>
              <a:t>. 345, Issue 6193, pp. 144-</a:t>
            </a:r>
            <a:r>
              <a:rPr lang="en-US" dirty="0" smtClean="0"/>
              <a:t>145 </a:t>
            </a:r>
          </a:p>
          <a:p>
            <a:r>
              <a:rPr lang="en-US" dirty="0" err="1" smtClean="0"/>
              <a:t>Rochman</a:t>
            </a:r>
            <a:r>
              <a:rPr lang="en-US" dirty="0" smtClean="0"/>
              <a:t>, Chelsea et. al. “Scientific Evidence Supports a Ban on </a:t>
            </a:r>
            <a:r>
              <a:rPr lang="en-US" dirty="0" err="1" smtClean="0"/>
              <a:t>Microbeads</a:t>
            </a:r>
            <a:r>
              <a:rPr lang="en-US" dirty="0" smtClean="0"/>
              <a:t>” Environmental Science &amp; Technology Sept.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</a:t>
            </a:r>
            <a:r>
              <a:rPr lang="en-US" dirty="0" smtClean="0"/>
              <a:t>law (</a:t>
            </a:r>
            <a:r>
              <a:rPr lang="en-US" sz="2400" dirty="0" smtClean="0"/>
              <a:t>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0811"/>
            <a:ext cx="7772400" cy="4191001"/>
          </a:xfrm>
        </p:spPr>
        <p:txBody>
          <a:bodyPr>
            <a:normAutofit/>
          </a:bodyPr>
          <a:lstStyle/>
          <a:p>
            <a:r>
              <a:rPr lang="en-US" dirty="0"/>
              <a:t>The government </a:t>
            </a:r>
            <a:r>
              <a:rPr lang="en-US" dirty="0" smtClean="0"/>
              <a:t>of the United Kingdom pledged </a:t>
            </a:r>
            <a:r>
              <a:rPr lang="en-US" dirty="0"/>
              <a:t>in September 2016 to ban the manufacturing of cosmetic products with </a:t>
            </a:r>
            <a:r>
              <a:rPr lang="en-US" dirty="0" err="1"/>
              <a:t>microbeads</a:t>
            </a:r>
            <a:r>
              <a:rPr lang="en-US" dirty="0"/>
              <a:t>, and that ban took full effect </a:t>
            </a:r>
            <a:r>
              <a:rPr lang="en-US" dirty="0" smtClean="0"/>
              <a:t>Jan 2018.  A </a:t>
            </a:r>
            <a:r>
              <a:rPr lang="en-US" dirty="0"/>
              <a:t>ban on the sale of such products will come later this year.</a:t>
            </a:r>
            <a:endParaRPr lang="en-US" dirty="0" smtClean="0"/>
          </a:p>
          <a:p>
            <a:r>
              <a:rPr lang="en-US" dirty="0" smtClean="0"/>
              <a:t>Congress </a:t>
            </a:r>
            <a:r>
              <a:rPr lang="en-US" dirty="0" smtClean="0"/>
              <a:t>and President Obama have passed and signed the </a:t>
            </a:r>
            <a:r>
              <a:rPr lang="en-US" dirty="0" err="1" smtClean="0"/>
              <a:t>Microbead</a:t>
            </a:r>
            <a:r>
              <a:rPr lang="en-US" dirty="0" smtClean="0"/>
              <a:t>-Free Waters Act of </a:t>
            </a:r>
            <a:r>
              <a:rPr lang="en-US" dirty="0" smtClean="0"/>
              <a:t>2015 in the U.S.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“To </a:t>
            </a:r>
            <a:r>
              <a:rPr lang="en-US" dirty="0"/>
              <a:t>amend the Federal Food, Drug, and Cosmetic Act to prohibit the manufacture and introduction or delivery for introduction into interstate commerce of rinse-off cosmetics containing intentionally-added plastic </a:t>
            </a:r>
            <a:r>
              <a:rPr lang="en-US" dirty="0" err="1"/>
              <a:t>microbeads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(Huston, </a:t>
            </a:r>
            <a:r>
              <a:rPr lang="en-US" dirty="0" err="1" smtClean="0"/>
              <a:t>para</a:t>
            </a:r>
            <a:r>
              <a:rPr lang="en-US" dirty="0" smtClean="0"/>
              <a:t> 2; </a:t>
            </a:r>
            <a:r>
              <a:rPr lang="en-US" dirty="0" err="1" smtClean="0"/>
              <a:t>www.govtrack.us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8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Microbeads</a:t>
            </a:r>
            <a:r>
              <a:rPr lang="en-US" dirty="0" smtClean="0"/>
              <a:t>? </a:t>
            </a:r>
            <a:r>
              <a:rPr lang="en-US" sz="2400" dirty="0" smtClean="0"/>
              <a:t>(summary and explanation of significance of article/study)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Microbeads</a:t>
            </a:r>
            <a:r>
              <a:rPr lang="en-US" sz="2800" dirty="0" smtClean="0"/>
              <a:t> are tiny plastic spheres (usually less than 5 microns in size) used in many cosmetic and personal-care products.</a:t>
            </a:r>
          </a:p>
          <a:p>
            <a:r>
              <a:rPr lang="en-US" sz="2800" dirty="0" smtClean="0"/>
              <a:t>Used and touted as “</a:t>
            </a:r>
            <a:r>
              <a:rPr lang="en-US" sz="2800" dirty="0" err="1" smtClean="0"/>
              <a:t>exfoliants</a:t>
            </a:r>
            <a:r>
              <a:rPr lang="en-US" sz="2800" dirty="0" smtClean="0"/>
              <a:t>” </a:t>
            </a:r>
          </a:p>
          <a:p>
            <a:pPr lvl="1"/>
            <a:r>
              <a:rPr lang="en-US" sz="1800" dirty="0" smtClean="0"/>
              <a:t>Remove dead skin (face and body wash)</a:t>
            </a:r>
          </a:p>
          <a:p>
            <a:pPr lvl="1"/>
            <a:r>
              <a:rPr lang="en-US" sz="1800" dirty="0" smtClean="0"/>
              <a:t>Polish teeth and remove stains and bacte</a:t>
            </a:r>
            <a:r>
              <a:rPr lang="en-US" dirty="0" smtClean="0"/>
              <a:t>ria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6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robe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5" b="18765"/>
          <a:stretch>
            <a:fillRect/>
          </a:stretch>
        </p:blipFill>
        <p:spPr>
          <a:xfrm>
            <a:off x="481424" y="271668"/>
            <a:ext cx="6241909" cy="2998564"/>
          </a:xfrm>
        </p:spPr>
      </p:pic>
      <p:sp>
        <p:nvSpPr>
          <p:cNvPr id="5" name="TextBox 4"/>
          <p:cNvSpPr txBox="1"/>
          <p:nvPr/>
        </p:nvSpPr>
        <p:spPr>
          <a:xfrm>
            <a:off x="481424" y="3270232"/>
            <a:ext cx="156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CNN.com</a:t>
            </a:r>
            <a:endParaRPr lang="en-US" dirty="0"/>
          </a:p>
        </p:txBody>
      </p:sp>
      <p:pic>
        <p:nvPicPr>
          <p:cNvPr id="6" name="Picture 5" descr="GettyImages-181196569-640x4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3412327"/>
            <a:ext cx="3657984" cy="2743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8955" y="6155815"/>
            <a:ext cx="272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Scott Olson/Getty Images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4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microbeads</a:t>
            </a:r>
            <a:r>
              <a:rPr lang="en-US" dirty="0" smtClean="0"/>
              <a:t>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used in “rinse-off” products, they are washed down drains, eventually ending up in sewage treatment plants. </a:t>
            </a:r>
          </a:p>
          <a:p>
            <a:r>
              <a:rPr lang="en-US" dirty="0" smtClean="0"/>
              <a:t>Sewage plants aren’t equipped to strain or filter out particles this small, and the </a:t>
            </a:r>
            <a:r>
              <a:rPr lang="en-US" dirty="0" err="1" smtClean="0"/>
              <a:t>microbeads</a:t>
            </a:r>
            <a:r>
              <a:rPr lang="en-US" dirty="0" smtClean="0"/>
              <a:t> end up in treated water that is returned to waterways via outflow from treatment plants. (Huston, </a:t>
            </a:r>
            <a:r>
              <a:rPr lang="en-US" dirty="0" err="1" smtClean="0"/>
              <a:t>para</a:t>
            </a:r>
            <a:r>
              <a:rPr lang="en-US" dirty="0" smtClean="0"/>
              <a:t> 4)</a:t>
            </a:r>
          </a:p>
          <a:p>
            <a:r>
              <a:rPr lang="en-US" dirty="0" smtClean="0"/>
              <a:t> Plastic never dissolves or biodegrades. That means once a </a:t>
            </a:r>
            <a:r>
              <a:rPr lang="en-US" dirty="0" err="1" smtClean="0"/>
              <a:t>microbead</a:t>
            </a:r>
            <a:r>
              <a:rPr lang="en-US" dirty="0" smtClean="0"/>
              <a:t> is in the environment, it is there forever</a:t>
            </a:r>
          </a:p>
          <a:p>
            <a:r>
              <a:rPr lang="en-US" dirty="0" smtClean="0"/>
              <a:t>Currently, it is reported </a:t>
            </a:r>
            <a:r>
              <a:rPr lang="en-US" dirty="0"/>
              <a:t>that more than 8 trillion </a:t>
            </a:r>
            <a:r>
              <a:rPr lang="en-US" dirty="0" err="1"/>
              <a:t>microbeads</a:t>
            </a:r>
            <a:r>
              <a:rPr lang="en-US" dirty="0"/>
              <a:t> were entering the country's aquatic habitats daily. The volume was enough to coat the surface of 300 tennis courts every day</a:t>
            </a:r>
            <a:r>
              <a:rPr lang="en-US" dirty="0" smtClean="0"/>
              <a:t>. (Rothman </a:t>
            </a:r>
            <a:r>
              <a:rPr lang="en-US" dirty="0" err="1" smtClean="0"/>
              <a:t>et.al</a:t>
            </a:r>
            <a:r>
              <a:rPr lang="en-US" dirty="0" smtClean="0"/>
              <a:t>.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3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Microbead</a:t>
            </a:r>
            <a:r>
              <a:rPr lang="en-US" dirty="0" smtClean="0"/>
              <a:t> beach</a:t>
            </a:r>
            <a:endParaRPr lang="en-US" dirty="0"/>
          </a:p>
        </p:txBody>
      </p:sp>
      <p:pic>
        <p:nvPicPr>
          <p:cNvPr id="4" name="Content Placeholder 3" descr="vicent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17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814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ingest or inhale </a:t>
            </a:r>
            <a:r>
              <a:rPr lang="en-US" dirty="0" err="1" smtClean="0"/>
              <a:t>microbeads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Cannot be digested and are often not passed through the gut, and therefore accumulate in the animal’s stomach or other organs. </a:t>
            </a:r>
          </a:p>
          <a:p>
            <a:pPr marL="68580" indent="0">
              <a:buNone/>
            </a:pPr>
            <a:r>
              <a:rPr lang="en-US" dirty="0" smtClean="0"/>
              <a:t>Threat to humans:</a:t>
            </a:r>
          </a:p>
          <a:p>
            <a:pPr lvl="1"/>
            <a:r>
              <a:rPr lang="en-US" dirty="0" smtClean="0"/>
              <a:t>Animals that have ingested plastics may absorb toxic chemicals. If the animal is then eaten by people, those toxins may accumulate in a person’s tissues. (Imam, </a:t>
            </a:r>
            <a:r>
              <a:rPr lang="en-US" dirty="0" err="1" smtClean="0"/>
              <a:t>para</a:t>
            </a:r>
            <a:r>
              <a:rPr lang="en-US" dirty="0" smtClean="0"/>
              <a:t> 9)</a:t>
            </a:r>
          </a:p>
          <a:p>
            <a:pPr lvl="1"/>
            <a:r>
              <a:rPr lang="en-US" dirty="0" smtClean="0"/>
              <a:t>Treated sewage sludge is often used as fertilizer, which means </a:t>
            </a:r>
            <a:r>
              <a:rPr lang="en-US" dirty="0" err="1" smtClean="0"/>
              <a:t>microbeads</a:t>
            </a:r>
            <a:r>
              <a:rPr lang="en-US" dirty="0" smtClean="0"/>
              <a:t> are being sprayed on food crops. </a:t>
            </a:r>
          </a:p>
          <a:p>
            <a:pPr lvl="1"/>
            <a:r>
              <a:rPr lang="en-US" dirty="0" smtClean="0"/>
              <a:t>Human skin and mouth may absorb toxic chemicals.</a:t>
            </a:r>
            <a:endParaRPr lang="en-US" dirty="0"/>
          </a:p>
        </p:txBody>
      </p:sp>
      <p:pic>
        <p:nvPicPr>
          <p:cNvPr id="4" name="Picture 3" descr="ocean-plastics-f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9" y="4387217"/>
            <a:ext cx="3254981" cy="24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1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7623"/>
            <a:ext cx="7772400" cy="4677479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Microplastics</a:t>
            </a:r>
            <a:r>
              <a:rPr lang="en-US" dirty="0"/>
              <a:t> are likely the most numerically abundant items of plastic debris in the ocean today, and quantities will inevitably increase.</a:t>
            </a:r>
            <a:r>
              <a:rPr lang="en-US" dirty="0" smtClean="0"/>
              <a:t>” (Law, Thompson)</a:t>
            </a:r>
          </a:p>
          <a:p>
            <a:r>
              <a:rPr lang="en-US" dirty="0" smtClean="0"/>
              <a:t>Plastic is made from oil. The environmental impact of oil extraction is huge.  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microbeads</a:t>
            </a:r>
            <a:r>
              <a:rPr lang="en-US" dirty="0" smtClean="0"/>
              <a:t> are non-biodegradable and nearly impossible to clean up, doing the math projects that the problem of their presence will only get worse:</a:t>
            </a:r>
          </a:p>
          <a:p>
            <a:pPr marL="68580" indent="0">
              <a:buNone/>
            </a:pPr>
            <a:r>
              <a:rPr lang="en-US" dirty="0" smtClean="0"/>
              <a:t>	(78ft X 27ft)300= 631,800 square feet per day (CCHS is about half that)</a:t>
            </a:r>
          </a:p>
          <a:p>
            <a:pPr marL="68580" indent="0">
              <a:buNone/>
            </a:pPr>
            <a:r>
              <a:rPr lang="en-US" dirty="0" smtClean="0"/>
              <a:t>	631,800 X 7 = 4,422,600 square feet per week</a:t>
            </a:r>
          </a:p>
          <a:p>
            <a:pPr marL="68580" indent="0">
              <a:buNone/>
            </a:pPr>
            <a:r>
              <a:rPr lang="en-US" dirty="0" smtClean="0"/>
              <a:t>	4,422,600 X 52 = 229,975,200 square feet per year (That is about half the size of the state of Utah)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2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 them</a:t>
            </a:r>
            <a:r>
              <a:rPr lang="en-US" dirty="0" smtClean="0"/>
              <a:t>! </a:t>
            </a:r>
            <a:r>
              <a:rPr lang="en-US" sz="1800" dirty="0" smtClean="0"/>
              <a:t>(point of persuasion)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Preventable threats to wildlife is an ethical choice to stop. </a:t>
            </a:r>
          </a:p>
          <a:p>
            <a:r>
              <a:rPr lang="en-US" dirty="0" smtClean="0"/>
              <a:t>The health of our rivers, lakes, and oceans is in peril</a:t>
            </a:r>
          </a:p>
          <a:p>
            <a:pPr lvl="1"/>
            <a:r>
              <a:rPr lang="en-US" dirty="0" smtClean="0"/>
              <a:t>A recent study claims that there is 1.7 million </a:t>
            </a:r>
            <a:r>
              <a:rPr lang="en-US" dirty="0" err="1" smtClean="0"/>
              <a:t>microbeads</a:t>
            </a:r>
            <a:r>
              <a:rPr lang="en-US" dirty="0" smtClean="0"/>
              <a:t> per square kilometer in Lake Erie, U.S. (Huston, </a:t>
            </a:r>
            <a:r>
              <a:rPr lang="en-US" dirty="0" err="1" smtClean="0"/>
              <a:t>para</a:t>
            </a:r>
            <a:r>
              <a:rPr lang="en-US" dirty="0" smtClean="0"/>
              <a:t> 8)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is no scientific or health need to be exfoliated. </a:t>
            </a:r>
          </a:p>
          <a:p>
            <a:r>
              <a:rPr lang="en-US" dirty="0" smtClean="0"/>
              <a:t>Exfoliation can be achieved using natural/non-</a:t>
            </a:r>
            <a:r>
              <a:rPr lang="en-US" dirty="0" err="1" smtClean="0"/>
              <a:t>microbead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Products with salt, apricot or peach pit </a:t>
            </a:r>
            <a:r>
              <a:rPr lang="en-US" dirty="0" err="1" smtClean="0"/>
              <a:t>exfoliants</a:t>
            </a:r>
            <a:endParaRPr lang="en-US" dirty="0" smtClean="0"/>
          </a:p>
          <a:p>
            <a:pPr lvl="1"/>
            <a:r>
              <a:rPr lang="en-US" dirty="0" smtClean="0"/>
              <a:t>Use a washcloth or </a:t>
            </a:r>
            <a:r>
              <a:rPr lang="en-US" dirty="0" err="1" smtClean="0"/>
              <a:t>loofah</a:t>
            </a:r>
            <a:r>
              <a:rPr lang="en-US" dirty="0" smtClean="0"/>
              <a:t> sponge</a:t>
            </a:r>
          </a:p>
          <a:p>
            <a:pPr lvl="1"/>
            <a:endParaRPr lang="en-US" dirty="0"/>
          </a:p>
          <a:p>
            <a:pPr marL="468630" lvl="1" indent="0">
              <a:buNone/>
            </a:pPr>
            <a:endParaRPr lang="en-US" dirty="0" smtClean="0"/>
          </a:p>
        </p:txBody>
      </p:sp>
      <p:pic>
        <p:nvPicPr>
          <p:cNvPr id="4" name="Picture 3" descr="natural-exfoliant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44" y="4182485"/>
            <a:ext cx="2630156" cy="2303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8424" y="6357275"/>
            <a:ext cx="1859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Livingporposefully.com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6" name="Picture 5" descr="loofa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2" y="4732739"/>
            <a:ext cx="2481810" cy="1752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683" y="6485517"/>
            <a:ext cx="2262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Sdedible.org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07795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98</TotalTime>
  <Words>664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3</vt:lpstr>
      <vt:lpstr>Urban Pop</vt:lpstr>
      <vt:lpstr>The U.K. has banned microbeads. Why?  by Des shoe the Ny Times</vt:lpstr>
      <vt:lpstr>The new law (Summary)</vt:lpstr>
      <vt:lpstr>What are Microbeads? (summary and explanation of significance of article/study)</vt:lpstr>
      <vt:lpstr>PowerPoint Presentation</vt:lpstr>
      <vt:lpstr>Why are microbeads a problem?</vt:lpstr>
      <vt:lpstr>Microbead beach</vt:lpstr>
      <vt:lpstr>Biggest problems?</vt:lpstr>
      <vt:lpstr>Future implications</vt:lpstr>
      <vt:lpstr>Ban them! (point of persuasion)</vt:lpstr>
      <vt:lpstr>Cited sources</vt:lpstr>
    </vt:vector>
  </TitlesOfParts>
  <Company>Canyons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Microbead ban signed by president obama by Jareen Imam cnn.com</dc:title>
  <dc:creator>Vanessa Fravel</dc:creator>
  <cp:lastModifiedBy>Microsoft Office User</cp:lastModifiedBy>
  <cp:revision>10</cp:revision>
  <dcterms:created xsi:type="dcterms:W3CDTF">2016-01-26T18:01:40Z</dcterms:created>
  <dcterms:modified xsi:type="dcterms:W3CDTF">2018-02-28T18:15:18Z</dcterms:modified>
</cp:coreProperties>
</file>