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/>
    <p:restoredTop sz="94624"/>
  </p:normalViewPr>
  <p:slideViewPr>
    <p:cSldViewPr snapToGrid="0" snapToObjects="1">
      <p:cViewPr varScale="1">
        <p:scale>
          <a:sx n="101" d="100"/>
          <a:sy n="101" d="100"/>
        </p:scale>
        <p:origin x="232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BE9F4-0B5A-8A45-80E7-BA595C0411B3}" type="datetimeFigureOut">
              <a:rPr lang="en-US" smtClean="0"/>
              <a:t>9/7/17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C0801-3AB9-F141-971C-C8FE41D82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65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ECDB-0B0D-0D44-9F9A-F62FB6B039EF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8F8C-4FF0-4845-BD10-B082C05C0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ECDB-0B0D-0D44-9F9A-F62FB6B039EF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8F8C-4FF0-4845-BD10-B082C05C0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6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ECDB-0B0D-0D44-9F9A-F62FB6B039EF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8F8C-4FF0-4845-BD10-B082C05C0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ECDB-0B0D-0D44-9F9A-F62FB6B039EF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8F8C-4FF0-4845-BD10-B082C05C0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9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ECDB-0B0D-0D44-9F9A-F62FB6B039EF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8F8C-4FF0-4845-BD10-B082C05C0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0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ECDB-0B0D-0D44-9F9A-F62FB6B039EF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8F8C-4FF0-4845-BD10-B082C05C0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29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ECDB-0B0D-0D44-9F9A-F62FB6B039EF}" type="datetimeFigureOut">
              <a:rPr lang="en-US" smtClean="0"/>
              <a:t>9/7/17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8F8C-4FF0-4845-BD10-B082C05C0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7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ECDB-0B0D-0D44-9F9A-F62FB6B039EF}" type="datetimeFigureOut">
              <a:rPr lang="en-US" smtClean="0"/>
              <a:t>9/7/17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8F8C-4FF0-4845-BD10-B082C05C0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8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ECDB-0B0D-0D44-9F9A-F62FB6B039EF}" type="datetimeFigureOut">
              <a:rPr lang="en-US" smtClean="0"/>
              <a:t>9/7/17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8F8C-4FF0-4845-BD10-B082C05C0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3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ECDB-0B0D-0D44-9F9A-F62FB6B039EF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8F8C-4FF0-4845-BD10-B082C05C0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6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ECDB-0B0D-0D44-9F9A-F62FB6B039EF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8F8C-4FF0-4845-BD10-B082C05C0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6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7ECDB-0B0D-0D44-9F9A-F62FB6B039EF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B8F8C-4FF0-4845-BD10-B082C05C0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6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page: Title of article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Where the article was published</a:t>
            </a:r>
          </a:p>
          <a:p>
            <a:r>
              <a:rPr lang="en-US" dirty="0" smtClean="0"/>
              <a:t>Author of article</a:t>
            </a:r>
          </a:p>
          <a:p>
            <a:r>
              <a:rPr lang="en-US" dirty="0" smtClean="0"/>
              <a:t>Presented by: Your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17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this article about?</a:t>
            </a:r>
          </a:p>
          <a:p>
            <a:pPr lvl="1"/>
            <a:r>
              <a:rPr lang="en-US" dirty="0" smtClean="0"/>
              <a:t>Where, who, what, why? </a:t>
            </a:r>
          </a:p>
          <a:p>
            <a:r>
              <a:rPr lang="en-US" dirty="0" smtClean="0"/>
              <a:t>What was the main topic?</a:t>
            </a:r>
          </a:p>
          <a:p>
            <a:r>
              <a:rPr lang="en-US" dirty="0" smtClean="0"/>
              <a:t>Explain what it means. </a:t>
            </a:r>
          </a:p>
          <a:p>
            <a:r>
              <a:rPr lang="en-US" dirty="0" smtClean="0"/>
              <a:t>THIS MIGHT TAKE MORE THAN ONE SLIDE.</a:t>
            </a:r>
          </a:p>
          <a:p>
            <a:r>
              <a:rPr lang="en-US" dirty="0" smtClean="0"/>
              <a:t>Include graphs, pictures, videos,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64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 about the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 use secondary sources</a:t>
            </a:r>
          </a:p>
          <a:p>
            <a:r>
              <a:rPr lang="en-US" dirty="0" smtClean="0"/>
              <a:t>Details!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6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Persuasion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a side. Why do you agree or disagree with this article? Back it up with evidence and source support.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8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what might happen in the future if this issue isn’t resolved.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2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Cite all of your sources in MLA format! </a:t>
            </a:r>
          </a:p>
          <a:p>
            <a:r>
              <a:rPr lang="en-US" dirty="0" smtClean="0"/>
              <a:t>DO NOT just list links. Publication or website name, author name, year</a:t>
            </a:r>
            <a:r>
              <a:rPr lang="en-US" smtClean="0"/>
              <a:t>, link must be included.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9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148</Words>
  <Application>Microsoft Macintosh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Title page: Title of article</vt:lpstr>
      <vt:lpstr>Article Summary</vt:lpstr>
      <vt:lpstr>More information about the topic</vt:lpstr>
      <vt:lpstr>Point of Persuasion</vt:lpstr>
      <vt:lpstr>Future Implications</vt:lpstr>
      <vt:lpstr>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page: Title of article</dc:title>
  <dc:creator>Microsoft Office User</dc:creator>
  <cp:lastModifiedBy>Microsoft Office User</cp:lastModifiedBy>
  <cp:revision>1</cp:revision>
  <cp:lastPrinted>2017-09-07T15:13:02Z</cp:lastPrinted>
  <dcterms:created xsi:type="dcterms:W3CDTF">2017-09-07T15:07:12Z</dcterms:created>
  <dcterms:modified xsi:type="dcterms:W3CDTF">2017-09-07T15:17:02Z</dcterms:modified>
</cp:coreProperties>
</file>