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4715"/>
  </p:normalViewPr>
  <p:slideViewPr>
    <p:cSldViewPr snapToGrid="0" snapToObjects="1">
      <p:cViewPr varScale="1">
        <p:scale>
          <a:sx n="112" d="100"/>
          <a:sy n="112" d="100"/>
        </p:scale>
        <p:origin x="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2CDBA-D290-FD44-A45E-E017F4EAF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D6422A-48A6-7E4C-9B8F-73FC419D6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06228-E2BD-E347-98FC-5F8188D59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7C0B-539C-7E4B-9445-99696A494FED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26563-DC78-A643-87C3-B4927526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FC513-3DCF-9F43-B659-BD511A47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B33-2F87-4842-A270-85533DD2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2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23D8-7983-3940-810A-0DE34B5F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3F410-9E13-FA46-895A-B85BBF8BA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13B55-3FC5-FA44-AAFA-22C933108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7C0B-539C-7E4B-9445-99696A494FED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1D5D1-E6C8-4C49-B42D-D8C9E4FC6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F7A60-9E39-DB42-91BC-6EE3DB29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B33-2F87-4842-A270-85533DD2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6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261DCD-42AE-6148-9578-BB9B9621B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F368E-936F-F746-A7B5-AB3D7FFE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EFBFA-8A29-7B48-A8E2-2970E9D9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7C0B-539C-7E4B-9445-99696A494FED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03AC-37C8-8341-90BC-703DF5EA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32520-D4A3-BC4A-B5AF-08B80C43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B33-2F87-4842-A270-85533DD2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2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CE6C6-F752-334D-8385-700D55A7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9EE63-BF8B-6143-B826-6AC222769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C0AF8-8C56-D34D-B6DE-4FDB2074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7C0B-539C-7E4B-9445-99696A494FED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A3A9A-9360-F243-B0CD-3AE1FC2A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725F3-03DC-2D44-BB32-91E8A27ED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B33-2F87-4842-A270-85533DD2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51B-1D0D-464C-A7AF-AC9956B1C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74EAC-AD45-2742-88D1-E8FC2299E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612F6-AE25-5A4D-A59B-467AF07AD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7C0B-539C-7E4B-9445-99696A494FED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2C42B-D0B6-A145-B35B-479068FB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BCCB3-4399-6844-941C-5319AC19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B33-2F87-4842-A270-85533DD2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0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35201-455B-C541-8F39-D46430E0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62F5B-2F4C-D542-BA59-FAD9FE752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E2472-9F90-574F-BDDC-1B591030B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414F8-D112-2545-94F9-17D225E2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7C0B-539C-7E4B-9445-99696A494FED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A5700-827C-8648-9E47-7278CD3AF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2475E-792A-1241-814F-2D1657E5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B33-2F87-4842-A270-85533DD2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1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0BAD-1318-5444-A185-E6DD7DFF2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02080-D0A9-7940-9664-6B51900E3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BEAA6-1F3A-D343-A8AC-905710A07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6A36A-B946-2246-AD82-1AD3BE4E1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03EF9C-58C5-4C4C-A5AF-D5D241116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0B34D-D134-DA45-9CA9-CB378A50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7C0B-539C-7E4B-9445-99696A494FED}" type="datetimeFigureOut">
              <a:rPr lang="en-US" smtClean="0"/>
              <a:t>3/11/20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A6ABC0-645E-8B45-BDC4-52462C7A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1FB647-2ABD-5D4C-AAF8-B4A24A9D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B33-2F87-4842-A270-85533DD2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5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3C55-7BEB-E648-B68E-6B26C877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8416-F35A-BD4F-84E6-A96D7DB5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7C0B-539C-7E4B-9445-99696A494FED}" type="datetimeFigureOut">
              <a:rPr lang="en-US" smtClean="0"/>
              <a:t>3/11/20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B05B8C-6B16-A041-80D4-943C5F985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6F8CF-E77E-2B4E-B0D0-9E5A05B5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B33-2F87-4842-A270-85533DD2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0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AA4720-39F0-2C4F-B9A3-CAF4676A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7C0B-539C-7E4B-9445-99696A494FED}" type="datetimeFigureOut">
              <a:rPr lang="en-US" smtClean="0"/>
              <a:t>3/11/20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92B67-A87B-6848-B5B2-CEFE132C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1414E-EDC4-EA4D-A611-471F91F4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B33-2F87-4842-A270-85533DD2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1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4C196-69A6-9F4A-A1BD-B5BEC693C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443D-E5FC-7B49-A231-A0962C9A3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58CCE-05B8-FE45-8746-A56F88BD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C682B-DF29-7B43-995E-A2BD0029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7C0B-539C-7E4B-9445-99696A494FED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A5FC6-4D26-5C47-8633-F53FD289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87F25-CA53-AA4A-98F7-0B51E93B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B33-2F87-4842-A270-85533DD2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B2A4-414F-E744-BAE6-666F0D3A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52B7CF-9D97-5B4E-8B9A-E4EC08416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395D3-2526-8744-9976-B882AC367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2E29A-1630-214D-8F93-EE41EE4E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7C0B-539C-7E4B-9445-99696A494FED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06732-DA2A-854F-B5C2-E69E691E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80982-4A63-2E4E-86B3-0DC7AF8A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4B33-2F87-4842-A270-85533DD2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DC9A4A-AF31-E647-9AF4-81971E58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B9710-8AE0-1541-97DF-06DC624E3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5DA9F-E110-A14E-A712-35860EF60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67C0B-539C-7E4B-9445-99696A494FED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50234-A7B4-6247-83D2-1EC534697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581D9-B473-D448-9826-1378FE3EA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84B33-2F87-4842-A270-85533DD2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07F188-2E83-B545-9526-5FB91BC3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Thursday 3/12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15CF3-CC25-BC44-AAF9-DB23725D1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take the quiz on Canvas: Reef Animals</a:t>
            </a:r>
          </a:p>
          <a:p>
            <a:r>
              <a:rPr lang="en-US" dirty="0"/>
              <a:t>You may use notes and retake it once. </a:t>
            </a:r>
          </a:p>
        </p:txBody>
      </p:sp>
    </p:spTree>
    <p:extLst>
      <p:ext uri="{BB962C8B-B14F-4D97-AF65-F5344CB8AC3E}">
        <p14:creationId xmlns:p14="http://schemas.microsoft.com/office/powerpoint/2010/main" val="16268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62B7-AB9F-F543-8C57-A232EBF7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610" y="319405"/>
            <a:ext cx="7719060" cy="1325563"/>
          </a:xfrm>
        </p:spPr>
        <p:txBody>
          <a:bodyPr/>
          <a:lstStyle/>
          <a:p>
            <a:r>
              <a:rPr lang="en-US" dirty="0"/>
              <a:t>Remember trophic structure?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8DE4D5-948D-B143-B2D0-D408CF726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9070" y="1445330"/>
            <a:ext cx="7658100" cy="49832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E8F54A-BF32-EF4B-9741-491AD7AABF8E}"/>
              </a:ext>
            </a:extLst>
          </p:cNvPr>
          <p:cNvSpPr txBox="1"/>
          <p:nvPr/>
        </p:nvSpPr>
        <p:spPr>
          <a:xfrm>
            <a:off x="251460" y="1225689"/>
            <a:ext cx="51549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 the back of the Marine Organism Notetaking sheet, answer the following questions (you may brainstorm as a table if you want/need)</a:t>
            </a:r>
          </a:p>
          <a:p>
            <a:endParaRPr lang="en-US" sz="2400" dirty="0"/>
          </a:p>
          <a:p>
            <a:r>
              <a:rPr lang="en-US" sz="2400" dirty="0"/>
              <a:t>What are the producers?</a:t>
            </a:r>
          </a:p>
          <a:p>
            <a:r>
              <a:rPr lang="en-US" sz="2400" dirty="0"/>
              <a:t>What are primary consumers (definition and represented in this graphic)?</a:t>
            </a:r>
          </a:p>
          <a:p>
            <a:r>
              <a:rPr lang="en-US" sz="2400" dirty="0"/>
              <a:t>What are intermediate consumers (definition and represented in this graphic)?</a:t>
            </a:r>
          </a:p>
          <a:p>
            <a:r>
              <a:rPr lang="en-US" sz="2400" dirty="0"/>
              <a:t>What is an apex predator (definition and represented in this graphic)?</a:t>
            </a:r>
          </a:p>
          <a:p>
            <a:r>
              <a:rPr lang="en-US" sz="2400" dirty="0"/>
              <a:t>What is detritus?</a:t>
            </a:r>
          </a:p>
          <a:p>
            <a:r>
              <a:rPr lang="en-US" sz="2400" dirty="0"/>
              <a:t>What is a detritovore? </a:t>
            </a:r>
          </a:p>
        </p:txBody>
      </p:sp>
    </p:spTree>
    <p:extLst>
      <p:ext uri="{BB962C8B-B14F-4D97-AF65-F5344CB8AC3E}">
        <p14:creationId xmlns:p14="http://schemas.microsoft.com/office/powerpoint/2010/main" val="346301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522D7-4A83-994B-A8B5-9975536D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build a coral reef food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6938C-E4C8-1344-8D21-CA3205679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randomly assign you an organism</a:t>
            </a:r>
          </a:p>
          <a:p>
            <a:r>
              <a:rPr lang="en-US" dirty="0"/>
              <a:t>Use the internet to research your organism and fill out the notetaking sheet</a:t>
            </a:r>
          </a:p>
          <a:p>
            <a:r>
              <a:rPr lang="en-US" dirty="0"/>
              <a:t>Draw your organism (keep it about 3-4 inches) and cut it out. </a:t>
            </a:r>
          </a:p>
        </p:txBody>
      </p:sp>
    </p:spTree>
    <p:extLst>
      <p:ext uri="{BB962C8B-B14F-4D97-AF65-F5344CB8AC3E}">
        <p14:creationId xmlns:p14="http://schemas.microsoft.com/office/powerpoint/2010/main" val="1638128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146</Words>
  <Application>Microsoft Macintosh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Starter Thursday 3/12 </vt:lpstr>
      <vt:lpstr>Remember trophic structure? </vt:lpstr>
      <vt:lpstr>Let’s build a coral reef food web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Thursday 3/12 </dc:title>
  <dc:creator>Microsoft Office User</dc:creator>
  <cp:lastModifiedBy>Microsoft Office User</cp:lastModifiedBy>
  <cp:revision>1</cp:revision>
  <dcterms:created xsi:type="dcterms:W3CDTF">2020-03-11T21:37:18Z</dcterms:created>
  <dcterms:modified xsi:type="dcterms:W3CDTF">2020-03-11T21:43:44Z</dcterms:modified>
</cp:coreProperties>
</file>