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A651E64-031D-FE42-9CC7-DD60B22DE7A9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74760B4-E3B5-8D47-8603-8317AD4CDB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Philosophical Chairs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6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Philosophical Chairs?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6" y="1949823"/>
            <a:ext cx="8519995" cy="468325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Purpose of reading to the students</a:t>
            </a:r>
          </a:p>
          <a:p>
            <a:r>
              <a:rPr lang="en-US" sz="3200" dirty="0" smtClean="0"/>
              <a:t>Deeper understanding of the reading</a:t>
            </a:r>
          </a:p>
          <a:p>
            <a:r>
              <a:rPr lang="en-US" sz="3200" dirty="0" smtClean="0"/>
              <a:t>Allows the students to articulate their ideas in a safe environment</a:t>
            </a:r>
          </a:p>
          <a:p>
            <a:r>
              <a:rPr lang="en-US" sz="3200" dirty="0" smtClean="0"/>
              <a:t>Students engage in constructive dialogue</a:t>
            </a:r>
          </a:p>
          <a:p>
            <a:r>
              <a:rPr lang="en-US" sz="3200" dirty="0" smtClean="0"/>
              <a:t>The classroom environment improves</a:t>
            </a:r>
          </a:p>
          <a:p>
            <a:r>
              <a:rPr lang="en-US" sz="3200" dirty="0" smtClean="0"/>
              <a:t>Summarize at the end of the activity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168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78" y="1949823"/>
            <a:ext cx="9020522" cy="4612687"/>
          </a:xfrm>
        </p:spPr>
        <p:txBody>
          <a:bodyPr/>
          <a:lstStyle/>
          <a:p>
            <a:r>
              <a:rPr lang="en-US" sz="2400" dirty="0"/>
              <a:t>Listen!</a:t>
            </a:r>
          </a:p>
          <a:p>
            <a:r>
              <a:rPr lang="en-US" sz="2400" dirty="0"/>
              <a:t>Before you speak, you must step forward and I must call upon you.</a:t>
            </a:r>
          </a:p>
          <a:p>
            <a:r>
              <a:rPr lang="en-US" sz="2400" dirty="0"/>
              <a:t>You must rephrase the person’s ideas before you.</a:t>
            </a:r>
          </a:p>
          <a:p>
            <a:r>
              <a:rPr lang="en-US" sz="2400" dirty="0"/>
              <a:t>Address the idea not the person.</a:t>
            </a:r>
          </a:p>
          <a:p>
            <a:r>
              <a:rPr lang="en-US" sz="2400" dirty="0"/>
              <a:t>No side conversations!</a:t>
            </a:r>
          </a:p>
          <a:p>
            <a:r>
              <a:rPr lang="en-US" sz="2400" dirty="0"/>
              <a:t>Must wait 3 turns before you speak again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Keep an open mind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5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THE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714" y="1949824"/>
            <a:ext cx="8308317" cy="454212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MAKE SURE THE TOPIC  YOU CREATE IS DIVIDING</a:t>
            </a:r>
          </a:p>
          <a:p>
            <a:r>
              <a:rPr lang="en-US" sz="4000" dirty="0" smtClean="0"/>
              <a:t>TOPICS SHOULD BE INTERESTING TO THE STUDENTS</a:t>
            </a:r>
          </a:p>
          <a:p>
            <a:r>
              <a:rPr lang="en-US" sz="4000" dirty="0" smtClean="0"/>
              <a:t>THE STATEMENT NEEDS TO BE CLEAR</a:t>
            </a:r>
          </a:p>
          <a:p>
            <a:r>
              <a:rPr lang="en-US" sz="4000" dirty="0" smtClean="0"/>
              <a:t>PRACTICE THE CLASSROOM MANAGEMENT, OVER AND OVER, ETC…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350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116</TotalTime>
  <Words>132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Philosophical Chairs </vt:lpstr>
      <vt:lpstr>Why Philosophical Chairs?</vt:lpstr>
      <vt:lpstr>RULES OF ENGAGEMENT</vt:lpstr>
      <vt:lpstr>AVOIDING THE PITFALLS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Philosophical Chairs </dc:title>
  <dc:creator>Rudel Jay</dc:creator>
  <cp:lastModifiedBy>Rudel Jay</cp:lastModifiedBy>
  <cp:revision>5</cp:revision>
  <dcterms:created xsi:type="dcterms:W3CDTF">2014-06-09T14:08:49Z</dcterms:created>
  <dcterms:modified xsi:type="dcterms:W3CDTF">2014-06-09T16:05:32Z</dcterms:modified>
</cp:coreProperties>
</file>