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421A8E1-43E1-8C41-B27D-787530238CD6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416651B-D74E-8F48-92EE-3C2FF334E8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worldcafe.com" TargetMode="External"/><Relationship Id="rId3" Type="http://schemas.openxmlformats.org/officeDocument/2006/relationships/hyperlink" Target="http://kellygallagher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line-stopwatch.com/full-screen-stopwatch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Read Around Groups &amp; World </a:t>
            </a:r>
            <a:r>
              <a:rPr lang="en-US" dirty="0" smtClean="0"/>
              <a:t>Café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Facilitating student conversations about their writing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0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3639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World Café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 startAt="4"/>
            </a:pPr>
            <a:r>
              <a:rPr lang="en-US" dirty="0" smtClean="0"/>
              <a:t>When time is signaled, everyone moves to new tables, mixing with whoever shows up.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 smtClean="0"/>
              <a:t>The host of each table shares what was discussed and new participants add their thoughts and ideas to what was previously discussed; add the ideas to the chart paper.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 smtClean="0"/>
              <a:t>Continue until the time is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0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Round 1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does the writer effectively use rhetorical devices to argue their point?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9399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www.theworldcafe.com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kellygallagher.org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**The above resources and all handouts are on Canvas.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3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56164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Think-pair-share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61152"/>
            <a:ext cx="6777317" cy="387147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Please respond to the following question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Why is it important </a:t>
            </a:r>
            <a:r>
              <a:rPr lang="en-US" dirty="0" smtClean="0"/>
              <a:t>to have students </a:t>
            </a:r>
            <a:r>
              <a:rPr lang="en-US" dirty="0" smtClean="0"/>
              <a:t>discuss </a:t>
            </a:r>
            <a:r>
              <a:rPr lang="en-US" dirty="0" smtClean="0"/>
              <a:t>their</a:t>
            </a:r>
            <a:r>
              <a:rPr lang="en-US" dirty="0" smtClean="0"/>
              <a:t> </a:t>
            </a:r>
            <a:r>
              <a:rPr lang="en-US" dirty="0" smtClean="0"/>
              <a:t>writing </a:t>
            </a:r>
            <a:r>
              <a:rPr lang="en-US" dirty="0" smtClean="0"/>
              <a:t>with their peers</a:t>
            </a:r>
            <a:r>
              <a:rPr lang="en-US" dirty="0" smtClean="0"/>
              <a:t>?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539" y="3267230"/>
            <a:ext cx="25654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4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0474"/>
            <a:ext cx="7024744" cy="7218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RAGs (Read Around Groups)</a:t>
            </a:r>
            <a:endParaRPr lang="en-US" dirty="0"/>
          </a:p>
        </p:txBody>
      </p:sp>
      <p:pic>
        <p:nvPicPr>
          <p:cNvPr id="4" name="Content Placeholder 3" descr="Screenshot 2014-06-04 10.16.5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22" r="-27022"/>
          <a:stretch>
            <a:fillRect/>
          </a:stretch>
        </p:blipFill>
        <p:spPr>
          <a:xfrm>
            <a:off x="987753" y="1567738"/>
            <a:ext cx="6970542" cy="4739596"/>
          </a:xfrm>
        </p:spPr>
      </p:pic>
    </p:spTree>
    <p:extLst>
      <p:ext uri="{BB962C8B-B14F-4D97-AF65-F5344CB8AC3E}">
        <p14:creationId xmlns:p14="http://schemas.microsoft.com/office/powerpoint/2010/main" val="250015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RAGs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7477"/>
            <a:ext cx="6777317" cy="418672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 one essay to each group member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have approximately </a:t>
            </a:r>
            <a:r>
              <a:rPr lang="en-US" dirty="0" smtClean="0">
                <a:hlinkClick r:id="rId2"/>
              </a:rPr>
              <a:t>one minute</a:t>
            </a:r>
            <a:r>
              <a:rPr lang="en-US" dirty="0" smtClean="0"/>
              <a:t> to read as much of the essay as you can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the time is up, pass the essays clockwise (to the person on your left)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all essays are read, discuss with your group which one is the most effective &amp; record the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Pass your pile of essays to the next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the process with a new set of essays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Essay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90814"/>
            <a:ext cx="7024742" cy="45095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Analyze the rhetorical strategies used by Clarence Darrow to address a jury in a notorious murder case. </a:t>
            </a:r>
          </a:p>
          <a:p>
            <a:r>
              <a:rPr lang="en-US" dirty="0" smtClean="0"/>
              <a:t>Identify the three strongest arguments in his closing speech to the jury. Acting as a prosecuting attorney, how would you counter and refute Darrow’s arguments?</a:t>
            </a:r>
          </a:p>
          <a:p>
            <a:r>
              <a:rPr lang="en-US" dirty="0" smtClean="0"/>
              <a:t>Write paragraph for each argument you intend to refute, using effective rhetorical strategies such as ethos, logos, pathos, etc. to support your position and procure a guilty verdict.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2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0_016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830"/>
            <a:ext cx="9217150" cy="69128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832988"/>
            <a:ext cx="530553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WORLD CAFÉ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5360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World Café?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“open space” protocol for talking and thinking more deeply about a particular issue</a:t>
            </a:r>
          </a:p>
          <a:p>
            <a:r>
              <a:rPr lang="en-US" dirty="0" smtClean="0"/>
              <a:t>World Café is designed primarily to generate collective knowledge sharing, webs of personal relationships, and new possibilities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3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804" y="668760"/>
            <a:ext cx="3304572" cy="14631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Café Etiquette &amp; Tips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736592" y="2256058"/>
            <a:ext cx="3298784" cy="339884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CONTRIBUTE your thinking and experience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LISTEN to understand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CONNECT ideas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LISTEN TOGETHER for patterns, insights, and deeper questions—</a:t>
            </a:r>
            <a:r>
              <a:rPr lang="en-US" sz="2000" dirty="0" smtClean="0">
                <a:ea typeface="Osaka" charset="0"/>
                <a:cs typeface="Times New Roman" charset="0"/>
              </a:rPr>
              <a:t>notice that individual conversations are part of and contribute to a larger field of collective knowledge and wisdom.</a:t>
            </a:r>
            <a:r>
              <a:rPr lang="en-US" sz="2000" dirty="0" smtClean="0">
                <a:ea typeface="Osaka" charset="0"/>
                <a:cs typeface="Osaka" charset="0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ea typeface="Osaka" charset="0"/>
                <a:cs typeface="Osaka" charset="0"/>
              </a:rPr>
              <a:t>Have </a:t>
            </a:r>
            <a:r>
              <a:rPr lang="en-US" sz="2000" dirty="0">
                <a:ea typeface="Osaka" charset="0"/>
                <a:cs typeface="Osaka" charset="0"/>
              </a:rPr>
              <a:t>materials available for visually representing key ideas – markers and </a:t>
            </a:r>
            <a:r>
              <a:rPr lang="en-US" sz="2000" dirty="0" smtClean="0">
                <a:ea typeface="Osaka" charset="0"/>
                <a:cs typeface="Osaka" charset="0"/>
              </a:rPr>
              <a:t>paper.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ea typeface="Osaka" charset="0"/>
                <a:cs typeface="Osaka" charset="0"/>
              </a:rPr>
              <a:t>Honor </a:t>
            </a:r>
            <a:r>
              <a:rPr lang="en-US" sz="2000" dirty="0">
                <a:ea typeface="Osaka" charset="0"/>
                <a:cs typeface="Osaka" charset="0"/>
              </a:rPr>
              <a:t>the social nature of learning and community building.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  <p:pic>
        <p:nvPicPr>
          <p:cNvPr id="6" name="Picture 5" descr="Cafe_Picture_Q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17" y="551481"/>
            <a:ext cx="4370006" cy="579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32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57939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World Café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970002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Provide a challenging, open-ended question to the whole group, or provide a different question at each table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At your table share and discuss your responses to this question. Use the chart paper to organize and represent your ideas – use symbols, organizers, pictures, words.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Choose a “host”, someone who will stay at the table and articulate what was discussed with the next group.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1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610</TotalTime>
  <Words>497</Words>
  <Application>Microsoft Macintosh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Read Around Groups &amp; World Café</vt:lpstr>
      <vt:lpstr>Think-pair-share</vt:lpstr>
      <vt:lpstr>RAGs (Read Around Groups)</vt:lpstr>
      <vt:lpstr>RAGs process</vt:lpstr>
      <vt:lpstr>Essay Prompt</vt:lpstr>
      <vt:lpstr>PowerPoint Presentation</vt:lpstr>
      <vt:lpstr>What is a World Café?</vt:lpstr>
      <vt:lpstr>Café Etiquette &amp; Tips</vt:lpstr>
      <vt:lpstr>World Café Protocol</vt:lpstr>
      <vt:lpstr>World Café Protocol</vt:lpstr>
      <vt:lpstr>Round 1 Question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Athena Nadeau</dc:creator>
  <cp:lastModifiedBy>Athena Nadeau</cp:lastModifiedBy>
  <cp:revision>24</cp:revision>
  <dcterms:created xsi:type="dcterms:W3CDTF">2014-06-04T16:05:19Z</dcterms:created>
  <dcterms:modified xsi:type="dcterms:W3CDTF">2014-06-10T19:54:01Z</dcterms:modified>
</cp:coreProperties>
</file>